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73" r:id="rId3"/>
    <p:sldId id="267" r:id="rId4"/>
    <p:sldId id="278" r:id="rId5"/>
    <p:sldId id="272" r:id="rId6"/>
    <p:sldId id="276" r:id="rId7"/>
    <p:sldId id="277" r:id="rId8"/>
    <p:sldId id="271" r:id="rId9"/>
    <p:sldId id="270" r:id="rId10"/>
    <p:sldId id="27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EAEAEA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039" autoAdjust="0"/>
    <p:restoredTop sz="95905" autoAdjust="0"/>
  </p:normalViewPr>
  <p:slideViewPr>
    <p:cSldViewPr snapToGrid="0">
      <p:cViewPr>
        <p:scale>
          <a:sx n="100" d="100"/>
          <a:sy n="100" d="100"/>
        </p:scale>
        <p:origin x="28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552301-27A4-4BD1-A284-34864E2B93CD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DE63F32-FCFA-41AA-B1AD-F0DB9F5C39BA}">
      <dgm:prSet phldrT="[文本]" custT="1"/>
      <dgm:spPr/>
      <dgm:t>
        <a:bodyPr/>
        <a:lstStyle/>
        <a:p>
          <a:r>
            <a:rPr lang="zh-CN" altLang="en-US" sz="1800" b="1" dirty="0"/>
            <a:t>离线语音控制</a:t>
          </a:r>
          <a:endParaRPr lang="en-US" altLang="zh-CN" sz="1800" b="1" dirty="0"/>
        </a:p>
      </dgm:t>
    </dgm:pt>
    <dgm:pt modelId="{E1C8D4C8-E8B4-497B-8929-196B203A8286}" type="parTrans" cxnId="{51BE5DCC-07ED-4E4B-9F44-FE7BDB14F249}">
      <dgm:prSet/>
      <dgm:spPr/>
      <dgm:t>
        <a:bodyPr/>
        <a:lstStyle/>
        <a:p>
          <a:endParaRPr lang="zh-CN" altLang="en-US" sz="1600"/>
        </a:p>
      </dgm:t>
    </dgm:pt>
    <dgm:pt modelId="{F7003970-52A7-43A0-ACC0-589584592A0F}" type="sibTrans" cxnId="{51BE5DCC-07ED-4E4B-9F44-FE7BDB14F249}">
      <dgm:prSet/>
      <dgm:spPr/>
      <dgm:t>
        <a:bodyPr/>
        <a:lstStyle/>
        <a:p>
          <a:endParaRPr lang="zh-CN" altLang="en-US" sz="1600"/>
        </a:p>
      </dgm:t>
    </dgm:pt>
    <dgm:pt modelId="{F5FA0C3D-4A43-43AC-A67B-AB8CDB866EF0}">
      <dgm:prSet phldrT="[文本]" custT="1"/>
      <dgm:spPr/>
      <dgm:t>
        <a:bodyPr/>
        <a:lstStyle/>
        <a:p>
          <a:pPr>
            <a:spcAft>
              <a:spcPts val="100"/>
            </a:spcAft>
          </a:pPr>
          <a:r>
            <a:rPr lang="en-US" altLang="zh-CN" sz="1600" b="1" dirty="0"/>
            <a:t>Demo</a:t>
          </a:r>
          <a:r>
            <a:rPr lang="zh-CN" altLang="en-US" sz="1600" b="1" dirty="0"/>
            <a:t>样机</a:t>
          </a:r>
          <a:r>
            <a:rPr lang="en-US" altLang="zh-CN" sz="1600" b="1" dirty="0"/>
            <a:t>A1</a:t>
          </a:r>
        </a:p>
        <a:p>
          <a:pPr>
            <a:spcAft>
              <a:spcPts val="100"/>
            </a:spcAft>
          </a:pPr>
          <a:r>
            <a:rPr lang="zh-CN" altLang="en-US" sz="900" i="1" dirty="0"/>
            <a:t>单麦</a:t>
          </a:r>
          <a:r>
            <a:rPr lang="en-US" altLang="zh-CN" sz="900" i="1" dirty="0"/>
            <a:t>+</a:t>
          </a:r>
          <a:r>
            <a:rPr lang="zh-CN" altLang="en-US" sz="900" i="1" dirty="0"/>
            <a:t>核心板</a:t>
          </a:r>
          <a:r>
            <a:rPr lang="zh-CN" altLang="en-US" sz="900" dirty="0"/>
            <a:t>，近场拾音：离线自定义命令词控制。</a:t>
          </a:r>
        </a:p>
      </dgm:t>
    </dgm:pt>
    <dgm:pt modelId="{BFDEE08D-CAB7-4C0B-8242-FEA2B3624A3B}" type="parTrans" cxnId="{8E9DBA7B-EE39-4624-ADC5-25447C67652B}">
      <dgm:prSet/>
      <dgm:spPr/>
      <dgm:t>
        <a:bodyPr/>
        <a:lstStyle/>
        <a:p>
          <a:endParaRPr lang="zh-CN" altLang="en-US" sz="1600"/>
        </a:p>
      </dgm:t>
    </dgm:pt>
    <dgm:pt modelId="{7DB5B0F4-B379-4021-A263-089B81B53916}" type="sibTrans" cxnId="{8E9DBA7B-EE39-4624-ADC5-25447C67652B}">
      <dgm:prSet/>
      <dgm:spPr/>
      <dgm:t>
        <a:bodyPr/>
        <a:lstStyle/>
        <a:p>
          <a:endParaRPr lang="zh-CN" altLang="en-US" sz="1600"/>
        </a:p>
      </dgm:t>
    </dgm:pt>
    <dgm:pt modelId="{E8E8C6DD-5186-4747-BB43-CA4294460993}">
      <dgm:prSet phldrT="[文本]" custT="1"/>
      <dgm:spPr>
        <a:solidFill>
          <a:srgbClr val="FFC000">
            <a:alpha val="90000"/>
          </a:srgbClr>
        </a:solidFill>
      </dgm:spPr>
      <dgm:t>
        <a:bodyPr/>
        <a:lstStyle/>
        <a:p>
          <a:pPr>
            <a:spcAft>
              <a:spcPts val="100"/>
            </a:spcAft>
          </a:pPr>
          <a:r>
            <a:rPr lang="en-US" altLang="zh-CN" sz="1600" b="1" dirty="0">
              <a:solidFill>
                <a:schemeClr val="tx1"/>
              </a:solidFill>
            </a:rPr>
            <a:t>Demo</a:t>
          </a:r>
          <a:r>
            <a:rPr lang="zh-CN" altLang="en-US" sz="1600" b="1" dirty="0">
              <a:solidFill>
                <a:schemeClr val="tx1"/>
              </a:solidFill>
            </a:rPr>
            <a:t>样机</a:t>
          </a:r>
          <a:r>
            <a:rPr lang="en-US" altLang="zh-CN" sz="1600" b="1" dirty="0">
              <a:solidFill>
                <a:schemeClr val="tx1"/>
              </a:solidFill>
            </a:rPr>
            <a:t>A2</a:t>
          </a:r>
        </a:p>
        <a:p>
          <a:pPr>
            <a:spcAft>
              <a:spcPts val="100"/>
            </a:spcAft>
          </a:pPr>
          <a:r>
            <a:rPr lang="zh-CN" altLang="en-US" sz="900" i="1" dirty="0">
              <a:solidFill>
                <a:schemeClr val="tx1"/>
              </a:solidFill>
            </a:rPr>
            <a:t>双麦</a:t>
          </a:r>
          <a:r>
            <a:rPr lang="en-US" altLang="zh-CN" sz="900" i="1" dirty="0">
              <a:solidFill>
                <a:schemeClr val="tx1"/>
              </a:solidFill>
            </a:rPr>
            <a:t>+</a:t>
          </a:r>
          <a:r>
            <a:rPr lang="zh-CN" altLang="en-US" sz="900" i="1" dirty="0">
              <a:solidFill>
                <a:schemeClr val="tx1"/>
              </a:solidFill>
            </a:rPr>
            <a:t>核心板：</a:t>
          </a:r>
          <a:r>
            <a:rPr lang="zh-CN" altLang="en-US" sz="900" dirty="0">
              <a:solidFill>
                <a:schemeClr val="tx1"/>
              </a:solidFill>
            </a:rPr>
            <a:t>远场拾音：</a:t>
          </a:r>
          <a:endParaRPr lang="en-US" altLang="zh-CN" sz="900" dirty="0">
            <a:solidFill>
              <a:schemeClr val="accent2">
                <a:lumMod val="75000"/>
              </a:schemeClr>
            </a:solidFill>
          </a:endParaRPr>
        </a:p>
        <a:p>
          <a:pPr>
            <a:spcAft>
              <a:spcPts val="100"/>
            </a:spcAft>
          </a:pPr>
          <a:r>
            <a:rPr lang="zh-CN" altLang="en-US" sz="900" dirty="0">
              <a:solidFill>
                <a:schemeClr val="accent2">
                  <a:lumMod val="75000"/>
                </a:schemeClr>
              </a:solidFill>
            </a:rPr>
            <a:t>遥控器、</a:t>
          </a:r>
          <a:r>
            <a:rPr lang="zh-CN" altLang="en-US" sz="900" dirty="0"/>
            <a:t>电视语音控制模组</a:t>
          </a:r>
          <a:r>
            <a:rPr lang="en-US" altLang="zh-CN" sz="900" dirty="0"/>
            <a:t>…</a:t>
          </a:r>
          <a:endParaRPr lang="zh-CN" altLang="en-US" sz="900" dirty="0"/>
        </a:p>
      </dgm:t>
    </dgm:pt>
    <dgm:pt modelId="{BFF74559-4ED8-47C2-B4BF-3F1C83443F2B}" type="parTrans" cxnId="{1F525047-BB6F-4A17-B04A-A840E5A6C29C}">
      <dgm:prSet/>
      <dgm:spPr/>
      <dgm:t>
        <a:bodyPr/>
        <a:lstStyle/>
        <a:p>
          <a:endParaRPr lang="zh-CN" altLang="en-US" sz="1600"/>
        </a:p>
      </dgm:t>
    </dgm:pt>
    <dgm:pt modelId="{8C38BA79-07BD-4162-832A-6653D88A22A5}" type="sibTrans" cxnId="{1F525047-BB6F-4A17-B04A-A840E5A6C29C}">
      <dgm:prSet/>
      <dgm:spPr/>
      <dgm:t>
        <a:bodyPr/>
        <a:lstStyle/>
        <a:p>
          <a:endParaRPr lang="zh-CN" altLang="en-US" sz="1600"/>
        </a:p>
      </dgm:t>
    </dgm:pt>
    <dgm:pt modelId="{5D9F4C90-D6F7-40D2-86C0-25F5B54B4445}">
      <dgm:prSet phldrT="[文本]" custT="1"/>
      <dgm:spPr/>
      <dgm:t>
        <a:bodyPr/>
        <a:lstStyle/>
        <a:p>
          <a:r>
            <a:rPr lang="zh-CN" altLang="en-US" sz="1800" b="1" dirty="0"/>
            <a:t>声纹识别</a:t>
          </a:r>
        </a:p>
      </dgm:t>
    </dgm:pt>
    <dgm:pt modelId="{C50F6947-4491-490A-BFB9-C8A82EC65998}" type="parTrans" cxnId="{C5F37697-A59E-43C1-B973-8D45ABE37D15}">
      <dgm:prSet/>
      <dgm:spPr/>
      <dgm:t>
        <a:bodyPr/>
        <a:lstStyle/>
        <a:p>
          <a:endParaRPr lang="zh-CN" altLang="en-US" sz="1600"/>
        </a:p>
      </dgm:t>
    </dgm:pt>
    <dgm:pt modelId="{6F9CFE64-16BB-4154-88D0-A7ED705DA9DA}" type="sibTrans" cxnId="{C5F37697-A59E-43C1-B973-8D45ABE37D15}">
      <dgm:prSet/>
      <dgm:spPr/>
      <dgm:t>
        <a:bodyPr/>
        <a:lstStyle/>
        <a:p>
          <a:endParaRPr lang="zh-CN" altLang="en-US" sz="1600"/>
        </a:p>
      </dgm:t>
    </dgm:pt>
    <dgm:pt modelId="{D931A5A0-4DE3-4957-8A32-824A8BABFF16}">
      <dgm:prSet phldrT="[文本]" custT="1"/>
      <dgm:spPr/>
      <dgm:t>
        <a:bodyPr/>
        <a:lstStyle/>
        <a:p>
          <a:r>
            <a:rPr lang="zh-CN" altLang="en-US" sz="16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highlight>
                <a:srgbClr val="FFFF00"/>
              </a:highlight>
              <a:latin typeface="等线" panose="020F0502020204030204"/>
              <a:ea typeface="等线" panose="02010600030101010101" pitchFamily="2" charset="-122"/>
              <a:cs typeface="+mn-cs"/>
            </a:rPr>
            <a:t>标准</a:t>
          </a:r>
          <a:r>
            <a:rPr lang="zh-CN" altLang="en-US" sz="16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模组</a:t>
          </a:r>
          <a:r>
            <a:rPr lang="en-US" altLang="zh-CN" sz="16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B</a:t>
          </a:r>
        </a:p>
      </dgm:t>
    </dgm:pt>
    <dgm:pt modelId="{B3DAF6BB-C3F2-42F1-BCB3-8850D4FCC5BE}" type="parTrans" cxnId="{47CAE507-C120-42FD-90EA-4CA804074E0E}">
      <dgm:prSet/>
      <dgm:spPr/>
      <dgm:t>
        <a:bodyPr/>
        <a:lstStyle/>
        <a:p>
          <a:endParaRPr lang="zh-CN" altLang="en-US" sz="1600"/>
        </a:p>
      </dgm:t>
    </dgm:pt>
    <dgm:pt modelId="{43265A03-779C-46E0-9E43-4C2FB6873231}" type="sibTrans" cxnId="{47CAE507-C120-42FD-90EA-4CA804074E0E}">
      <dgm:prSet/>
      <dgm:spPr/>
      <dgm:t>
        <a:bodyPr/>
        <a:lstStyle/>
        <a:p>
          <a:endParaRPr lang="zh-CN" altLang="en-US" sz="1600"/>
        </a:p>
      </dgm:t>
    </dgm:pt>
    <dgm:pt modelId="{8D04183F-E9E8-42F3-8FE3-A1879F1CE0D3}">
      <dgm:prSet phldrT="[文本]" custT="1"/>
      <dgm:spPr/>
      <dgm:t>
        <a:bodyPr/>
        <a:lstStyle/>
        <a:p>
          <a:pPr>
            <a:spcAft>
              <a:spcPts val="100"/>
            </a:spcAft>
          </a:pPr>
          <a:r>
            <a:rPr lang="zh-CN" altLang="en-US" sz="1600" b="1" dirty="0">
              <a:solidFill>
                <a:schemeClr val="tx1"/>
              </a:solidFill>
            </a:rPr>
            <a:t>智能面板</a:t>
          </a:r>
          <a:endParaRPr lang="en-US" altLang="zh-CN" sz="1600" b="1" dirty="0">
            <a:solidFill>
              <a:schemeClr val="tx1"/>
            </a:solidFill>
          </a:endParaRPr>
        </a:p>
        <a:p>
          <a:pPr>
            <a:spcAft>
              <a:spcPts val="100"/>
            </a:spcAft>
          </a:pPr>
          <a:r>
            <a:rPr lang="zh-CN" altLang="en-US" sz="900" b="1" i="1" dirty="0"/>
            <a:t>样机</a:t>
          </a:r>
          <a:r>
            <a:rPr lang="en-US" altLang="zh-CN" sz="900" b="1" i="1" dirty="0"/>
            <a:t>A2</a:t>
          </a:r>
          <a:r>
            <a:rPr lang="en-US" altLang="zh-CN" sz="900" i="1" dirty="0"/>
            <a:t>+</a:t>
          </a:r>
          <a:r>
            <a:rPr lang="zh-CN" altLang="en-US" sz="900" i="1" dirty="0"/>
            <a:t>面板</a:t>
          </a:r>
          <a:r>
            <a:rPr lang="en-US" altLang="zh-CN" sz="900" i="1" dirty="0"/>
            <a:t>PCBA</a:t>
          </a:r>
          <a:r>
            <a:rPr lang="zh-CN" altLang="en-US" sz="900" i="1" dirty="0"/>
            <a:t>：</a:t>
          </a:r>
          <a:endParaRPr lang="en-US" altLang="zh-CN" sz="900" i="1" dirty="0"/>
        </a:p>
        <a:p>
          <a:pPr>
            <a:spcAft>
              <a:spcPts val="100"/>
            </a:spcAft>
          </a:pPr>
          <a:r>
            <a:rPr lang="zh-CN" altLang="en-US" sz="900" dirty="0"/>
            <a:t>以星环智能面板为入口，加入智能家居网络</a:t>
          </a:r>
        </a:p>
      </dgm:t>
    </dgm:pt>
    <dgm:pt modelId="{90B2D7C4-7A36-46C2-AF27-D3053D3EDDE8}" type="parTrans" cxnId="{F407500F-219B-4609-B3E1-59E2A278D785}">
      <dgm:prSet/>
      <dgm:spPr/>
      <dgm:t>
        <a:bodyPr/>
        <a:lstStyle/>
        <a:p>
          <a:endParaRPr lang="zh-CN" altLang="en-US" sz="1600"/>
        </a:p>
      </dgm:t>
    </dgm:pt>
    <dgm:pt modelId="{FB3FBD0A-4909-42CA-88BA-2D2068B80D0C}" type="sibTrans" cxnId="{F407500F-219B-4609-B3E1-59E2A278D785}">
      <dgm:prSet/>
      <dgm:spPr/>
      <dgm:t>
        <a:bodyPr/>
        <a:lstStyle/>
        <a:p>
          <a:endParaRPr lang="zh-CN" altLang="en-US" sz="1600"/>
        </a:p>
      </dgm:t>
    </dgm:pt>
    <dgm:pt modelId="{5E3121AD-81A3-4800-89EC-6210146D9486}">
      <dgm:prSet phldrT="[文本]" custT="1"/>
      <dgm:spPr/>
      <dgm:t>
        <a:bodyPr lIns="0" tIns="0" bIns="0"/>
        <a:lstStyle/>
        <a:p>
          <a:pPr algn="l"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</a:t>
          </a:r>
          <a:r>
            <a:rPr lang="zh-CN" altLang="en-US" sz="1200" b="1" dirty="0"/>
            <a:t>智能家居</a:t>
          </a:r>
          <a:br>
            <a:rPr lang="en-US" altLang="zh-CN" sz="1200" b="1" dirty="0"/>
          </a:b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</a:t>
          </a:r>
          <a:r>
            <a:rPr lang="zh-CN" altLang="en-US" sz="1200" b="1" dirty="0"/>
            <a:t>车载语音控制</a:t>
          </a:r>
          <a:endParaRPr lang="en-US" altLang="zh-CN" sz="1200" b="1" dirty="0"/>
        </a:p>
      </dgm:t>
    </dgm:pt>
    <dgm:pt modelId="{AFAB780E-9F41-4F42-922B-1C6DE652CD1D}" type="parTrans" cxnId="{BC9BF913-48A3-4D82-821F-9BF04B5D5252}">
      <dgm:prSet/>
      <dgm:spPr/>
      <dgm:t>
        <a:bodyPr/>
        <a:lstStyle/>
        <a:p>
          <a:endParaRPr lang="zh-CN" altLang="en-US" sz="1600"/>
        </a:p>
      </dgm:t>
    </dgm:pt>
    <dgm:pt modelId="{D44E5ADA-AB36-4857-B469-0E1109DFA76E}" type="sibTrans" cxnId="{BC9BF913-48A3-4D82-821F-9BF04B5D5252}">
      <dgm:prSet/>
      <dgm:spPr/>
      <dgm:t>
        <a:bodyPr/>
        <a:lstStyle/>
        <a:p>
          <a:endParaRPr lang="zh-CN" altLang="en-US" sz="1600"/>
        </a:p>
      </dgm:t>
    </dgm:pt>
    <dgm:pt modelId="{EBE17E0C-E07C-4980-B557-B0CED0E5D23A}">
      <dgm:prSet custT="1"/>
      <dgm:spPr/>
      <dgm:t>
        <a:bodyPr/>
        <a:lstStyle/>
        <a:p>
          <a:pPr>
            <a:spcAft>
              <a:spcPts val="100"/>
            </a:spcAft>
          </a:pPr>
          <a:r>
            <a:rPr lang="zh-CN" altLang="en-US" sz="1600" b="1" dirty="0">
              <a:highlight>
                <a:srgbClr val="FFFF00"/>
              </a:highlight>
            </a:rPr>
            <a:t>标准</a:t>
          </a:r>
          <a:r>
            <a:rPr lang="zh-CN" altLang="en-US" sz="1600" b="1" dirty="0"/>
            <a:t>模组</a:t>
          </a:r>
          <a:r>
            <a:rPr lang="en-US" altLang="zh-CN" sz="1600" b="1" dirty="0"/>
            <a:t>A</a:t>
          </a:r>
        </a:p>
        <a:p>
          <a:pPr>
            <a:spcAft>
              <a:spcPts val="100"/>
            </a:spcAft>
          </a:pPr>
          <a:r>
            <a:rPr lang="zh-CN" altLang="en-US" sz="900" b="0" dirty="0"/>
            <a:t>离线语音控制：</a:t>
          </a:r>
          <a:endParaRPr lang="en-US" altLang="zh-CN" sz="900" b="0" dirty="0"/>
        </a:p>
        <a:p>
          <a:pPr>
            <a:spcAft>
              <a:spcPts val="100"/>
            </a:spcAft>
          </a:pPr>
          <a:r>
            <a:rPr lang="en-US" altLang="zh-CN" sz="900" b="0" dirty="0"/>
            <a:t>Mic+8600+</a:t>
          </a:r>
        </a:p>
        <a:p>
          <a:pPr>
            <a:spcAft>
              <a:spcPts val="100"/>
            </a:spcAft>
          </a:pPr>
          <a:r>
            <a:rPr lang="en-US" altLang="zh-CN" sz="900" b="0" dirty="0"/>
            <a:t>Mesh/Zigbee</a:t>
          </a:r>
          <a:endParaRPr lang="zh-CN" altLang="en-US" sz="900" b="0" dirty="0"/>
        </a:p>
      </dgm:t>
    </dgm:pt>
    <dgm:pt modelId="{61AA8B5C-63F9-4FCA-8E5F-2E1A3820B0AD}" type="parTrans" cxnId="{7C77EA17-50A9-4F15-BDE2-34D4147C0936}">
      <dgm:prSet/>
      <dgm:spPr/>
      <dgm:t>
        <a:bodyPr/>
        <a:lstStyle/>
        <a:p>
          <a:endParaRPr lang="zh-CN" altLang="en-US" sz="1600"/>
        </a:p>
      </dgm:t>
    </dgm:pt>
    <dgm:pt modelId="{CD990403-54D5-4F90-A2B5-B383D2AD6913}" type="sibTrans" cxnId="{7C77EA17-50A9-4F15-BDE2-34D4147C0936}">
      <dgm:prSet/>
      <dgm:spPr/>
      <dgm:t>
        <a:bodyPr/>
        <a:lstStyle/>
        <a:p>
          <a:endParaRPr lang="zh-CN" altLang="en-US" sz="1600"/>
        </a:p>
      </dgm:t>
    </dgm:pt>
    <dgm:pt modelId="{FBDDF02B-F4B8-4E3A-87C1-62A4FF798EAB}">
      <dgm:prSet phldrT="[文本]" custT="1"/>
      <dgm:spPr/>
      <dgm:t>
        <a:bodyPr/>
        <a:lstStyle/>
        <a:p>
          <a:r>
            <a:rPr lang="en-US" altLang="zh-CN" sz="1800" b="1" dirty="0"/>
            <a:t>ChatGPT</a:t>
          </a:r>
          <a:endParaRPr lang="zh-CN" altLang="en-US" sz="1800" b="1" dirty="0"/>
        </a:p>
      </dgm:t>
    </dgm:pt>
    <dgm:pt modelId="{B2A41EC7-BE50-47E8-AAED-2F0A6676EEC0}" type="parTrans" cxnId="{443A0D82-8D07-412B-8E4B-862F704F4EDF}">
      <dgm:prSet/>
      <dgm:spPr/>
      <dgm:t>
        <a:bodyPr/>
        <a:lstStyle/>
        <a:p>
          <a:endParaRPr lang="zh-CN" altLang="en-US" sz="1600"/>
        </a:p>
      </dgm:t>
    </dgm:pt>
    <dgm:pt modelId="{43EEC20D-B710-4E6C-82C9-A4B7776B2074}" type="sibTrans" cxnId="{443A0D82-8D07-412B-8E4B-862F704F4EDF}">
      <dgm:prSet/>
      <dgm:spPr/>
      <dgm:t>
        <a:bodyPr/>
        <a:lstStyle/>
        <a:p>
          <a:endParaRPr lang="zh-CN" altLang="en-US" sz="1600"/>
        </a:p>
      </dgm:t>
    </dgm:pt>
    <dgm:pt modelId="{1BC9A8D7-4D46-4992-94D8-D51A0B8F82F7}">
      <dgm:prSet phldrT="[文本]" custT="1"/>
      <dgm:spPr/>
      <dgm:t>
        <a:bodyPr/>
        <a:lstStyle/>
        <a:p>
          <a:pPr>
            <a:spcAft>
              <a:spcPts val="100"/>
            </a:spcAft>
          </a:pPr>
          <a:r>
            <a:rPr lang="en-US" altLang="zh-CN" sz="1600" b="1" dirty="0"/>
            <a:t>Demo</a:t>
          </a:r>
          <a:r>
            <a:rPr lang="zh-CN" altLang="en-US" sz="1600" b="1" dirty="0"/>
            <a:t>样机</a:t>
          </a:r>
          <a:r>
            <a:rPr lang="en-US" altLang="zh-CN" sz="1600" b="1" dirty="0"/>
            <a:t>C1</a:t>
          </a:r>
        </a:p>
        <a:p>
          <a:pPr>
            <a:spcAft>
              <a:spcPts val="100"/>
            </a:spcAft>
          </a:pPr>
          <a:r>
            <a:rPr lang="zh-CN" altLang="en-US" sz="900" b="1" i="1" dirty="0"/>
            <a:t>样机</a:t>
          </a:r>
          <a:r>
            <a:rPr lang="en-US" altLang="zh-CN" sz="900" b="1" i="1" dirty="0"/>
            <a:t>A2</a:t>
          </a:r>
          <a:r>
            <a:rPr lang="en-US" altLang="zh-CN" sz="900" b="0" i="1" dirty="0"/>
            <a:t>+WiFi</a:t>
          </a:r>
          <a:r>
            <a:rPr lang="zh-CN" altLang="en-US" sz="900" b="0" i="1" dirty="0"/>
            <a:t>模组：</a:t>
          </a:r>
          <a:endParaRPr lang="en-US" altLang="zh-CN" sz="900" b="0" i="1" dirty="0"/>
        </a:p>
        <a:p>
          <a:pPr>
            <a:spcAft>
              <a:spcPts val="100"/>
            </a:spcAft>
          </a:pPr>
          <a:r>
            <a:rPr lang="zh-CN" altLang="en-US" sz="900" b="0" dirty="0"/>
            <a:t>接后台声纹识别算法</a:t>
          </a:r>
        </a:p>
      </dgm:t>
    </dgm:pt>
    <dgm:pt modelId="{FF82DC62-8A88-420A-AC08-677F34F16B2A}" type="parTrans" cxnId="{E52BBAC5-F900-4B47-86BB-CC1C5B767808}">
      <dgm:prSet/>
      <dgm:spPr/>
      <dgm:t>
        <a:bodyPr/>
        <a:lstStyle/>
        <a:p>
          <a:endParaRPr lang="zh-CN" altLang="en-US" sz="1600"/>
        </a:p>
      </dgm:t>
    </dgm:pt>
    <dgm:pt modelId="{7B72404B-C4F0-4651-821D-EB005BDF04DF}" type="sibTrans" cxnId="{E52BBAC5-F900-4B47-86BB-CC1C5B767808}">
      <dgm:prSet/>
      <dgm:spPr/>
      <dgm:t>
        <a:bodyPr/>
        <a:lstStyle/>
        <a:p>
          <a:endParaRPr lang="zh-CN" altLang="en-US" sz="1600"/>
        </a:p>
      </dgm:t>
    </dgm:pt>
    <dgm:pt modelId="{C8847DCD-41EE-47AB-8707-E4BE420A16D5}">
      <dgm:prSet phldrT="[文本]" custT="1"/>
      <dgm:spPr/>
      <dgm:t>
        <a:bodyPr/>
        <a:lstStyle/>
        <a:p>
          <a:pPr>
            <a:spcAft>
              <a:spcPts val="100"/>
            </a:spcAft>
          </a:pPr>
          <a:r>
            <a:rPr lang="zh-CN" altLang="en-US" sz="1600" b="1" dirty="0"/>
            <a:t>电视机</a:t>
          </a:r>
          <a:endParaRPr lang="en-US" altLang="zh-CN" sz="1600" b="1" dirty="0"/>
        </a:p>
        <a:p>
          <a:pPr>
            <a:spcAft>
              <a:spcPts val="100"/>
            </a:spcAft>
          </a:pPr>
          <a:r>
            <a:rPr lang="zh-CN" altLang="en-US" sz="900" b="1" i="1" dirty="0"/>
            <a:t>样机</a:t>
          </a:r>
          <a:r>
            <a:rPr lang="en-US" altLang="zh-CN" sz="900" b="1" i="1" dirty="0"/>
            <a:t>C1</a:t>
          </a:r>
          <a:r>
            <a:rPr lang="zh-CN" altLang="en-US" sz="900" b="1" i="1" dirty="0"/>
            <a:t>或</a:t>
          </a:r>
          <a:r>
            <a:rPr lang="en-US" altLang="zh-CN" sz="900" b="1" i="1" dirty="0"/>
            <a:t>A2</a:t>
          </a:r>
          <a:r>
            <a:rPr lang="en-US" altLang="zh-CN" sz="900" i="1" dirty="0"/>
            <a:t>+</a:t>
          </a:r>
          <a:r>
            <a:rPr lang="zh-CN" altLang="en-US" sz="900" i="1" dirty="0"/>
            <a:t>电视主板</a:t>
          </a:r>
          <a:r>
            <a:rPr lang="zh-CN" altLang="en-US" sz="900" dirty="0"/>
            <a:t>：</a:t>
          </a:r>
          <a:endParaRPr lang="en-US" altLang="zh-CN" sz="900" dirty="0"/>
        </a:p>
        <a:p>
          <a:pPr>
            <a:spcAft>
              <a:spcPts val="100"/>
            </a:spcAft>
          </a:pPr>
          <a:r>
            <a:rPr lang="zh-CN" altLang="en-US" sz="900" dirty="0"/>
            <a:t>以通力电子电视语音控制需求为入口，接入电视语音控制，实现电视画面千人千面、儿童开机控制等</a:t>
          </a:r>
          <a:r>
            <a:rPr lang="en-US" altLang="zh-CN" sz="900" dirty="0"/>
            <a:t>…</a:t>
          </a:r>
          <a:endParaRPr lang="zh-CN" altLang="en-US" sz="900" dirty="0"/>
        </a:p>
      </dgm:t>
    </dgm:pt>
    <dgm:pt modelId="{1A0D763E-2EF8-4299-977B-F5A94F286821}" type="parTrans" cxnId="{BDD15990-2200-4602-9A3F-923036DD729E}">
      <dgm:prSet/>
      <dgm:spPr/>
      <dgm:t>
        <a:bodyPr/>
        <a:lstStyle/>
        <a:p>
          <a:endParaRPr lang="zh-CN" altLang="en-US" sz="1600"/>
        </a:p>
      </dgm:t>
    </dgm:pt>
    <dgm:pt modelId="{938F88E5-42A8-46E9-9B22-4D3A53B8F684}" type="sibTrans" cxnId="{BDD15990-2200-4602-9A3F-923036DD729E}">
      <dgm:prSet/>
      <dgm:spPr/>
      <dgm:t>
        <a:bodyPr/>
        <a:lstStyle/>
        <a:p>
          <a:endParaRPr lang="zh-CN" altLang="en-US" sz="1600"/>
        </a:p>
      </dgm:t>
    </dgm:pt>
    <dgm:pt modelId="{FDB33E3E-1096-476E-B556-8F80F30C544E}">
      <dgm:prSet phldrT="[文本]" custT="1"/>
      <dgm:spPr/>
      <dgm:t>
        <a:bodyPr/>
        <a:lstStyle/>
        <a:p>
          <a:pPr>
            <a:spcAft>
              <a:spcPts val="100"/>
            </a:spcAft>
          </a:pPr>
          <a:r>
            <a:rPr lang="zh-CN" altLang="en-US" sz="16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highlight>
                <a:srgbClr val="FFFF00"/>
              </a:highlight>
              <a:latin typeface="等线" panose="020F0502020204030204"/>
              <a:ea typeface="等线" panose="02010600030101010101" pitchFamily="2" charset="-122"/>
              <a:cs typeface="+mn-cs"/>
            </a:rPr>
            <a:t>标准</a:t>
          </a:r>
          <a:r>
            <a:rPr lang="zh-CN" altLang="en-US" sz="16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模组</a:t>
          </a:r>
          <a:r>
            <a:rPr lang="en-US" altLang="zh-CN" sz="16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B</a:t>
          </a:r>
        </a:p>
        <a:p>
          <a:pPr>
            <a:spcAft>
              <a:spcPts val="100"/>
            </a:spcAft>
          </a:pPr>
          <a:r>
            <a:rPr lang="zh-CN" altLang="en-US" sz="900" b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离在线语音控制：</a:t>
          </a:r>
          <a:endParaRPr lang="en-US" altLang="zh-CN" sz="900" b="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  <a:p>
          <a:pPr>
            <a:spcAft>
              <a:spcPts val="100"/>
            </a:spcAft>
          </a:pPr>
          <a:r>
            <a:rPr lang="en-US" altLang="zh-CN" sz="900" b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Mic+SNC8600+WiFi.</a:t>
          </a:r>
        </a:p>
      </dgm:t>
    </dgm:pt>
    <dgm:pt modelId="{BB6E9455-B142-441D-BF8C-E484F2BF71C0}" type="parTrans" cxnId="{40633C62-C424-40FF-A4D6-6BB224DD4B33}">
      <dgm:prSet/>
      <dgm:spPr/>
      <dgm:t>
        <a:bodyPr/>
        <a:lstStyle/>
        <a:p>
          <a:endParaRPr lang="zh-CN" altLang="en-US" sz="1600"/>
        </a:p>
      </dgm:t>
    </dgm:pt>
    <dgm:pt modelId="{711BCDD7-5EDF-40F5-A721-91341C947004}" type="sibTrans" cxnId="{40633C62-C424-40FF-A4D6-6BB224DD4B33}">
      <dgm:prSet/>
      <dgm:spPr/>
      <dgm:t>
        <a:bodyPr/>
        <a:lstStyle/>
        <a:p>
          <a:endParaRPr lang="zh-CN" altLang="en-US" sz="1600"/>
        </a:p>
      </dgm:t>
    </dgm:pt>
    <dgm:pt modelId="{37418FB8-29A2-4658-B87C-423A32983DD6}">
      <dgm:prSet phldrT="[文本]" custT="1"/>
      <dgm:spPr/>
      <dgm:t>
        <a:bodyPr lIns="0" tIns="0" bIns="0"/>
        <a:lstStyle/>
        <a:p>
          <a:pPr algn="l"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√智慧屏</a:t>
          </a:r>
          <a:endParaRPr lang="en-US" altLang="zh-CN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  <a:p>
          <a:pPr algn="l"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√智能电视</a:t>
          </a:r>
          <a:endParaRPr lang="en-US" altLang="zh-CN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</dgm:t>
    </dgm:pt>
    <dgm:pt modelId="{DDD46618-A1A9-48AD-A093-83DE3EA1E97E}" type="parTrans" cxnId="{8F436EEA-1B8D-4D1F-8863-F51235C7AC3C}">
      <dgm:prSet/>
      <dgm:spPr/>
      <dgm:t>
        <a:bodyPr/>
        <a:lstStyle/>
        <a:p>
          <a:endParaRPr lang="zh-CN" altLang="en-US" sz="1600"/>
        </a:p>
      </dgm:t>
    </dgm:pt>
    <dgm:pt modelId="{C500C453-01EC-427B-99B6-5AA44721C555}" type="sibTrans" cxnId="{8F436EEA-1B8D-4D1F-8863-F51235C7AC3C}">
      <dgm:prSet/>
      <dgm:spPr/>
      <dgm:t>
        <a:bodyPr/>
        <a:lstStyle/>
        <a:p>
          <a:endParaRPr lang="zh-CN" altLang="en-US" sz="1600"/>
        </a:p>
      </dgm:t>
    </dgm:pt>
    <dgm:pt modelId="{99B50243-A8DD-456D-9A4F-E89A09C650D7}">
      <dgm:prSet phldrT="[文本]" custT="1"/>
      <dgm:spPr/>
      <dgm:t>
        <a:bodyPr lIns="0" tIns="0" bIns="0"/>
        <a:lstStyle/>
        <a:p>
          <a:pPr algn="l"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√智慧屏</a:t>
          </a:r>
          <a:endParaRPr lang="en-US" altLang="zh-CN" sz="1200" b="1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  <a:p>
          <a:pPr algn="l"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</a:t>
          </a:r>
          <a:r>
            <a:rPr lang="zh-CN" altLang="en-US" sz="1200" b="1" dirty="0"/>
            <a:t>智能音箱</a:t>
          </a:r>
          <a:endParaRPr lang="en-US" altLang="zh-CN" sz="1200" b="1" dirty="0"/>
        </a:p>
        <a:p>
          <a:pPr algn="l"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2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</a:t>
          </a:r>
          <a:r>
            <a:rPr lang="zh-CN" altLang="en-US" sz="1200" b="1" dirty="0"/>
            <a:t>任意语音入口</a:t>
          </a:r>
        </a:p>
      </dgm:t>
    </dgm:pt>
    <dgm:pt modelId="{BC6FF389-1C31-4292-B823-FCE840B19F36}" type="parTrans" cxnId="{EA9DB52E-DA14-4B49-94B0-F63096285E8A}">
      <dgm:prSet/>
      <dgm:spPr/>
      <dgm:t>
        <a:bodyPr/>
        <a:lstStyle/>
        <a:p>
          <a:endParaRPr lang="zh-CN" altLang="en-US" sz="1600"/>
        </a:p>
      </dgm:t>
    </dgm:pt>
    <dgm:pt modelId="{DA841A32-1EB3-4ADD-A300-4292D7798E6D}" type="sibTrans" cxnId="{EA9DB52E-DA14-4B49-94B0-F63096285E8A}">
      <dgm:prSet/>
      <dgm:spPr/>
      <dgm:t>
        <a:bodyPr/>
        <a:lstStyle/>
        <a:p>
          <a:endParaRPr lang="zh-CN" altLang="en-US" sz="1600"/>
        </a:p>
      </dgm:t>
    </dgm:pt>
    <dgm:pt modelId="{DD305158-B0DD-4493-8210-549F37F18812}">
      <dgm:prSet phldrT="[文本]" custT="1"/>
      <dgm:spPr/>
      <dgm:t>
        <a:bodyPr/>
        <a:lstStyle/>
        <a:p>
          <a:pPr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800" b="1" dirty="0"/>
            <a:t>品牌</a:t>
          </a:r>
          <a:r>
            <a:rPr lang="en-US" altLang="zh-CN" sz="1800" b="1" dirty="0"/>
            <a:t>IoT</a:t>
          </a:r>
          <a:r>
            <a:rPr lang="zh-CN" altLang="en-US" sz="1800" b="1" dirty="0"/>
            <a:t>生态接入</a:t>
          </a:r>
        </a:p>
      </dgm:t>
    </dgm:pt>
    <dgm:pt modelId="{0E601CAA-1E8F-41A4-8C1E-75D1AAE547C6}" type="sibTrans" cxnId="{86F6F178-7D7A-449D-9824-A8301774567F}">
      <dgm:prSet/>
      <dgm:spPr/>
      <dgm:t>
        <a:bodyPr/>
        <a:lstStyle/>
        <a:p>
          <a:endParaRPr lang="zh-CN" altLang="en-US" sz="1600"/>
        </a:p>
      </dgm:t>
    </dgm:pt>
    <dgm:pt modelId="{658DF5FC-D38D-4C73-8920-59DA85C1AD4B}" type="parTrans" cxnId="{86F6F178-7D7A-449D-9824-A8301774567F}">
      <dgm:prSet/>
      <dgm:spPr/>
      <dgm:t>
        <a:bodyPr/>
        <a:lstStyle/>
        <a:p>
          <a:endParaRPr lang="zh-CN" altLang="en-US" sz="1600"/>
        </a:p>
      </dgm:t>
    </dgm:pt>
    <dgm:pt modelId="{FADA9687-478E-40E6-8066-995CDEB22743}">
      <dgm:prSet phldrT="[文本]" custT="1"/>
      <dgm:spPr/>
      <dgm:t>
        <a:bodyPr/>
        <a:lstStyle/>
        <a:p>
          <a:pPr>
            <a:spcAft>
              <a:spcPts val="100"/>
            </a:spcAft>
            <a:buFont typeface="Arial" panose="020B0604020202020204" pitchFamily="34" charset="0"/>
            <a:buChar char="•"/>
          </a:pPr>
          <a:r>
            <a:rPr lang="zh-CN" altLang="en-US" sz="1600" b="0" dirty="0"/>
            <a:t>亚马逊</a:t>
          </a:r>
          <a:endParaRPr lang="en-US" altLang="zh-CN" sz="1600" b="0" dirty="0"/>
        </a:p>
        <a:p>
          <a:pPr>
            <a:spcAft>
              <a:spcPts val="100"/>
            </a:spcAft>
            <a:buFont typeface="Arial" panose="020B0604020202020204" pitchFamily="34" charset="0"/>
            <a:buChar char="•"/>
          </a:pPr>
          <a:r>
            <a:rPr lang="en-US" sz="900" b="0" i="0" dirty="0"/>
            <a:t>Works with Alexa</a:t>
          </a:r>
          <a:endParaRPr lang="zh-CN" altLang="en-US" sz="900" b="0" dirty="0"/>
        </a:p>
      </dgm:t>
    </dgm:pt>
    <dgm:pt modelId="{983933DB-6A69-463C-9E68-26EB2C42E9CE}" type="parTrans" cxnId="{80876EAF-315A-4B85-8174-D640A3298AF5}">
      <dgm:prSet/>
      <dgm:spPr/>
      <dgm:t>
        <a:bodyPr/>
        <a:lstStyle/>
        <a:p>
          <a:endParaRPr lang="zh-CN" altLang="en-US" sz="1600"/>
        </a:p>
      </dgm:t>
    </dgm:pt>
    <dgm:pt modelId="{E4E6662D-382B-44BC-BDB8-93F59633AE90}" type="sibTrans" cxnId="{80876EAF-315A-4B85-8174-D640A3298AF5}">
      <dgm:prSet/>
      <dgm:spPr/>
      <dgm:t>
        <a:bodyPr/>
        <a:lstStyle/>
        <a:p>
          <a:endParaRPr lang="zh-CN" altLang="en-US" sz="1600"/>
        </a:p>
      </dgm:t>
    </dgm:pt>
    <dgm:pt modelId="{3EB362B3-547A-4DED-B920-71251C2A0555}">
      <dgm:prSet phldrT="[文本]" custT="1"/>
      <dgm:spPr/>
      <dgm:t>
        <a:bodyPr/>
        <a:lstStyle/>
        <a:p>
          <a:pPr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600" b="0" dirty="0"/>
            <a:t>华为</a:t>
          </a:r>
        </a:p>
      </dgm:t>
    </dgm:pt>
    <dgm:pt modelId="{9693C5BA-6CB7-4491-8D83-C3F12FF11333}" type="parTrans" cxnId="{B6126A99-F281-4CED-A892-691573F91181}">
      <dgm:prSet/>
      <dgm:spPr/>
      <dgm:t>
        <a:bodyPr/>
        <a:lstStyle/>
        <a:p>
          <a:endParaRPr lang="zh-CN" altLang="en-US" sz="1600"/>
        </a:p>
      </dgm:t>
    </dgm:pt>
    <dgm:pt modelId="{8F8BB680-216D-4954-AF9E-A4E40E0BE121}" type="sibTrans" cxnId="{B6126A99-F281-4CED-A892-691573F91181}">
      <dgm:prSet/>
      <dgm:spPr/>
      <dgm:t>
        <a:bodyPr/>
        <a:lstStyle/>
        <a:p>
          <a:endParaRPr lang="zh-CN" altLang="en-US" sz="1600"/>
        </a:p>
      </dgm:t>
    </dgm:pt>
    <dgm:pt modelId="{8930CB4D-A243-4129-983A-1AC90E131366}">
      <dgm:prSet phldrT="[文本]" custT="1"/>
      <dgm:spPr/>
      <dgm:t>
        <a:bodyPr/>
        <a:lstStyle/>
        <a:p>
          <a:pPr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600" b="0" dirty="0"/>
            <a:t>阿里</a:t>
          </a:r>
        </a:p>
      </dgm:t>
    </dgm:pt>
    <dgm:pt modelId="{EB7C0ED9-C23B-48F0-9601-D400283F3194}" type="parTrans" cxnId="{3DBCAF3B-3D19-4E04-B34B-00394CC3A0E6}">
      <dgm:prSet/>
      <dgm:spPr/>
      <dgm:t>
        <a:bodyPr/>
        <a:lstStyle/>
        <a:p>
          <a:endParaRPr lang="zh-CN" altLang="en-US" sz="1600"/>
        </a:p>
      </dgm:t>
    </dgm:pt>
    <dgm:pt modelId="{0F4F87EB-8675-4E3C-9805-648CBFAB8EC0}" type="sibTrans" cxnId="{3DBCAF3B-3D19-4E04-B34B-00394CC3A0E6}">
      <dgm:prSet/>
      <dgm:spPr/>
      <dgm:t>
        <a:bodyPr/>
        <a:lstStyle/>
        <a:p>
          <a:endParaRPr lang="zh-CN" altLang="en-US" sz="1600"/>
        </a:p>
      </dgm:t>
    </dgm:pt>
    <dgm:pt modelId="{998AA6F6-0391-41CE-B0A9-BC44087C2884}">
      <dgm:prSet phldrT="[文本]" custT="1"/>
      <dgm:spPr/>
      <dgm:t>
        <a:bodyPr/>
        <a:lstStyle/>
        <a:p>
          <a:pPr>
            <a:spcAft>
              <a:spcPts val="0"/>
            </a:spcAft>
            <a:buFont typeface="Arial" panose="020B0604020202020204" pitchFamily="34" charset="0"/>
            <a:buChar char="•"/>
          </a:pPr>
          <a:r>
            <a:rPr lang="en-US" altLang="zh-CN" sz="1600" b="0" dirty="0"/>
            <a:t>Google</a:t>
          </a:r>
          <a:endParaRPr lang="zh-CN" altLang="en-US" sz="1600" b="0" dirty="0"/>
        </a:p>
      </dgm:t>
    </dgm:pt>
    <dgm:pt modelId="{6D2AB64E-771F-414E-B751-3017A812C51D}" type="parTrans" cxnId="{9D29E082-121C-4907-BEE5-4FF6B26CB310}">
      <dgm:prSet/>
      <dgm:spPr/>
      <dgm:t>
        <a:bodyPr/>
        <a:lstStyle/>
        <a:p>
          <a:endParaRPr lang="zh-CN" altLang="en-US" sz="1600"/>
        </a:p>
      </dgm:t>
    </dgm:pt>
    <dgm:pt modelId="{D33DA866-8E00-4419-AE29-80A7481E9748}" type="sibTrans" cxnId="{9D29E082-121C-4907-BEE5-4FF6B26CB310}">
      <dgm:prSet/>
      <dgm:spPr/>
      <dgm:t>
        <a:bodyPr/>
        <a:lstStyle/>
        <a:p>
          <a:endParaRPr lang="zh-CN" altLang="en-US" sz="1600"/>
        </a:p>
      </dgm:t>
    </dgm:pt>
    <dgm:pt modelId="{DCD67866-CE1B-4F51-9C6D-51512280AD6F}">
      <dgm:prSet phldrT="[文本]" custT="1"/>
      <dgm:spPr>
        <a:solidFill>
          <a:srgbClr val="4472C4">
            <a:alpha val="90000"/>
            <a:tint val="4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4472C4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2860" tIns="11430" rIns="0" bIns="11430" numCol="1" spcCol="1270" anchor="ctr" anchorCtr="0"/>
        <a:lstStyle/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highlight>
                <a:srgbClr val="FFFF00"/>
              </a:highlight>
              <a:latin typeface="等线" panose="020F0502020204030204"/>
              <a:ea typeface="等线" panose="02010600030101010101" pitchFamily="2" charset="-122"/>
              <a:cs typeface="+mn-cs"/>
            </a:rPr>
            <a:t>标准</a:t>
          </a:r>
          <a:r>
            <a:rPr lang="zh-CN" altLang="en-US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模组</a:t>
          </a:r>
          <a:r>
            <a:rPr lang="en-US" altLang="zh-CN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B</a:t>
          </a:r>
        </a:p>
        <a:p>
          <a:pPr marL="0" lvl="0" algn="ctr" defTabSz="8001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en-US" altLang="zh-CN" sz="9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Mic+SNC8600+WiFi.</a:t>
          </a:r>
        </a:p>
      </dgm:t>
    </dgm:pt>
    <dgm:pt modelId="{11B2586D-065D-4A75-B167-DC560178BF0B}" type="parTrans" cxnId="{E56EA2A6-7285-4B91-9C12-C5B82014649C}">
      <dgm:prSet/>
      <dgm:spPr/>
      <dgm:t>
        <a:bodyPr/>
        <a:lstStyle/>
        <a:p>
          <a:endParaRPr lang="zh-CN" altLang="en-US" sz="1600"/>
        </a:p>
      </dgm:t>
    </dgm:pt>
    <dgm:pt modelId="{0B17BDA9-D971-4178-9264-4BE0FBC488FA}" type="sibTrans" cxnId="{E56EA2A6-7285-4B91-9C12-C5B82014649C}">
      <dgm:prSet/>
      <dgm:spPr/>
      <dgm:t>
        <a:bodyPr/>
        <a:lstStyle/>
        <a:p>
          <a:endParaRPr lang="zh-CN" altLang="en-US" sz="1600"/>
        </a:p>
      </dgm:t>
    </dgm:pt>
    <dgm:pt modelId="{B77512E1-D131-4F48-93BB-CFE111C2034C}">
      <dgm:prSet phldrT="[文本]" custT="1"/>
      <dgm:spPr>
        <a:solidFill>
          <a:srgbClr val="4472C4">
            <a:alpha val="90000"/>
            <a:tint val="4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4472C4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0" tIns="0" rIns="0" bIns="0" numCol="1" spcCol="1270" anchor="ctr" anchorCtr="0"/>
        <a:lstStyle/>
        <a:p>
          <a:pPr marL="0" lvl="0" algn="l" defTabSz="6223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√各品牌智能家居生态系统</a:t>
          </a:r>
          <a:endParaRPr lang="en-US" altLang="zh-CN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</dgm:t>
    </dgm:pt>
    <dgm:pt modelId="{F5D2B866-39E7-4454-8AFF-006D5EA126F6}" type="parTrans" cxnId="{1CDEAB1D-EE8D-4B48-8827-0832A1B2A035}">
      <dgm:prSet/>
      <dgm:spPr/>
      <dgm:t>
        <a:bodyPr/>
        <a:lstStyle/>
        <a:p>
          <a:endParaRPr lang="zh-CN" altLang="en-US" sz="1600"/>
        </a:p>
      </dgm:t>
    </dgm:pt>
    <dgm:pt modelId="{3F264896-1373-4B2B-9761-0007EDB9849C}" type="sibTrans" cxnId="{1CDEAB1D-EE8D-4B48-8827-0832A1B2A035}">
      <dgm:prSet/>
      <dgm:spPr/>
      <dgm:t>
        <a:bodyPr/>
        <a:lstStyle/>
        <a:p>
          <a:endParaRPr lang="zh-CN" altLang="en-US" sz="1600"/>
        </a:p>
      </dgm:t>
    </dgm:pt>
    <dgm:pt modelId="{3313E3F7-5394-4D8C-BFC8-11C35017A8B6}">
      <dgm:prSet phldrT="[文本]" custT="1"/>
      <dgm:spPr/>
      <dgm:t>
        <a:bodyPr/>
        <a:lstStyle/>
        <a:p>
          <a:pPr>
            <a:spcAft>
              <a:spcPts val="0"/>
            </a:spcAft>
            <a:buFont typeface="Arial" panose="020B0604020202020204" pitchFamily="34" charset="0"/>
            <a:buChar char="•"/>
          </a:pPr>
          <a:r>
            <a:rPr lang="zh-CN" altLang="en-US" sz="1600" b="0" dirty="0"/>
            <a:t>涂鸦</a:t>
          </a:r>
        </a:p>
      </dgm:t>
    </dgm:pt>
    <dgm:pt modelId="{AA04020A-5496-4560-89A0-B019899AA8E9}" type="parTrans" cxnId="{689F99A9-67E5-4396-AF08-2314E6E0FE69}">
      <dgm:prSet/>
      <dgm:spPr/>
      <dgm:t>
        <a:bodyPr/>
        <a:lstStyle/>
        <a:p>
          <a:endParaRPr lang="zh-CN" altLang="en-US" sz="1600"/>
        </a:p>
      </dgm:t>
    </dgm:pt>
    <dgm:pt modelId="{6BEF1604-A938-4D9A-8C70-AC051C7F7C9A}" type="sibTrans" cxnId="{689F99A9-67E5-4396-AF08-2314E6E0FE69}">
      <dgm:prSet/>
      <dgm:spPr/>
      <dgm:t>
        <a:bodyPr/>
        <a:lstStyle/>
        <a:p>
          <a:endParaRPr lang="zh-CN" altLang="en-US" sz="1600"/>
        </a:p>
      </dgm:t>
    </dgm:pt>
    <dgm:pt modelId="{D4D0D1B3-EFDA-45F5-8A63-74837F5D6714}">
      <dgm:prSet phldrT="[文本]" custT="1"/>
      <dgm:spPr/>
      <dgm:t>
        <a:bodyPr/>
        <a:lstStyle/>
        <a:p>
          <a:r>
            <a:rPr lang="zh-CN" altLang="en-US" sz="16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标准模组</a:t>
          </a:r>
          <a:r>
            <a:rPr lang="en-US" altLang="zh-CN" sz="1600" b="1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B</a:t>
          </a:r>
        </a:p>
        <a:p>
          <a:r>
            <a:rPr lang="zh-CN" altLang="en-US" sz="1050" b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接出门问问</a:t>
          </a:r>
          <a:r>
            <a:rPr lang="en-US" altLang="zh-CN" sz="1050" b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GPT</a:t>
          </a:r>
          <a:r>
            <a:rPr lang="zh-CN" altLang="en-US" sz="1050" b="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模型</a:t>
          </a:r>
          <a:endParaRPr lang="zh-CN" altLang="en-US" sz="1050" dirty="0"/>
        </a:p>
      </dgm:t>
    </dgm:pt>
    <dgm:pt modelId="{0F61D715-2B45-41F4-9B00-DF87486E8E0C}" type="parTrans" cxnId="{7C513489-8DD3-4AB4-AA13-19D7C8D49570}">
      <dgm:prSet/>
      <dgm:spPr/>
      <dgm:t>
        <a:bodyPr/>
        <a:lstStyle/>
        <a:p>
          <a:endParaRPr lang="zh-CN" altLang="en-US" sz="1600"/>
        </a:p>
      </dgm:t>
    </dgm:pt>
    <dgm:pt modelId="{C85E726E-6345-4360-A5FE-65FB69522875}" type="sibTrans" cxnId="{7C513489-8DD3-4AB4-AA13-19D7C8D49570}">
      <dgm:prSet/>
      <dgm:spPr/>
      <dgm:t>
        <a:bodyPr/>
        <a:lstStyle/>
        <a:p>
          <a:endParaRPr lang="zh-CN" altLang="en-US" sz="1600"/>
        </a:p>
      </dgm:t>
    </dgm:pt>
    <dgm:pt modelId="{BA7230DB-7CDF-416D-8E43-EBEC97D3A216}">
      <dgm:prSet phldrT="[文本]" custT="1"/>
      <dgm:spPr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gm:spPr>
      <dgm:t>
        <a:bodyPr spcFirstLastPara="0" vert="horz" wrap="square" lIns="20320" tIns="10160" rIns="0" bIns="10160" numCol="1" spcCol="1270" anchor="ctr" anchorCtr="0"/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800" b="1" kern="1200" dirty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芯片升级？</a:t>
          </a:r>
          <a:endParaRPr lang="en-US" altLang="zh-CN" sz="1800" b="1" kern="1200" dirty="0">
            <a:solidFill>
              <a:prstClr val="white"/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</dgm:t>
    </dgm:pt>
    <dgm:pt modelId="{F5FBB7EF-14BB-49C4-9A0A-8ED37F05CC56}" type="parTrans" cxnId="{7396BD1F-A815-4180-ACEC-CBF04466A04B}">
      <dgm:prSet/>
      <dgm:spPr/>
      <dgm:t>
        <a:bodyPr/>
        <a:lstStyle/>
        <a:p>
          <a:endParaRPr lang="zh-CN" altLang="en-US" sz="1600"/>
        </a:p>
      </dgm:t>
    </dgm:pt>
    <dgm:pt modelId="{CF59FBDD-9CDF-4698-B1E8-1C5DA3ABEC7E}" type="sibTrans" cxnId="{7396BD1F-A815-4180-ACEC-CBF04466A04B}">
      <dgm:prSet/>
      <dgm:spPr/>
      <dgm:t>
        <a:bodyPr/>
        <a:lstStyle/>
        <a:p>
          <a:endParaRPr lang="zh-CN" altLang="en-US" sz="1600"/>
        </a:p>
      </dgm:t>
    </dgm:pt>
    <dgm:pt modelId="{D8EA1478-EE3B-4A2D-9AC7-8AEB693BE517}">
      <dgm:prSet phldrT="[文本]" custT="1"/>
      <dgm:spPr>
        <a:solidFill>
          <a:srgbClr val="4472C4">
            <a:alpha val="90000"/>
            <a:tint val="4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4472C4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20320" tIns="10160" rIns="0" bIns="10160" numCol="1" spcCol="1270" anchor="ctr" anchorCtr="0"/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endParaRPr lang="en-US" altLang="zh-CN" sz="1600" b="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</dgm:t>
    </dgm:pt>
    <dgm:pt modelId="{9CE36936-4747-49FD-AFD9-E624B27832EC}" type="parTrans" cxnId="{66BD04EA-4DF3-4341-A969-4C864E90E491}">
      <dgm:prSet/>
      <dgm:spPr/>
      <dgm:t>
        <a:bodyPr/>
        <a:lstStyle/>
        <a:p>
          <a:endParaRPr lang="zh-CN" altLang="en-US" sz="1800"/>
        </a:p>
      </dgm:t>
    </dgm:pt>
    <dgm:pt modelId="{372441A4-F1F7-4021-B1FB-5EF112F844A1}" type="sibTrans" cxnId="{66BD04EA-4DF3-4341-A969-4C864E90E491}">
      <dgm:prSet/>
      <dgm:spPr/>
      <dgm:t>
        <a:bodyPr/>
        <a:lstStyle/>
        <a:p>
          <a:endParaRPr lang="zh-CN" altLang="en-US" sz="1800"/>
        </a:p>
      </dgm:t>
    </dgm:pt>
    <dgm:pt modelId="{0A931B83-F489-48AE-8995-9397B91A9A5F}" type="pres">
      <dgm:prSet presAssocID="{88552301-27A4-4BD1-A284-34864E2B93CD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108E9E46-F663-4C41-8372-118B004D1731}" type="pres">
      <dgm:prSet presAssocID="{DDE63F32-FCFA-41AA-B1AD-F0DB9F5C39BA}" presName="horFlow" presStyleCnt="0"/>
      <dgm:spPr/>
    </dgm:pt>
    <dgm:pt modelId="{B0C4B7BB-AB0E-43AA-861D-944B3EAEBE75}" type="pres">
      <dgm:prSet presAssocID="{DDE63F32-FCFA-41AA-B1AD-F0DB9F5C39BA}" presName="bigChev" presStyleLbl="node1" presStyleIdx="0" presStyleCnt="5" custScaleX="114478" custScaleY="116806"/>
      <dgm:spPr/>
    </dgm:pt>
    <dgm:pt modelId="{EE9FF615-852E-4C3B-9FE0-4E28713906B8}" type="pres">
      <dgm:prSet presAssocID="{BFDEE08D-CAB7-4C0B-8242-FEA2B3624A3B}" presName="parTrans" presStyleCnt="0"/>
      <dgm:spPr/>
    </dgm:pt>
    <dgm:pt modelId="{3BA6222D-A44F-46F9-B82B-19584224DC42}" type="pres">
      <dgm:prSet presAssocID="{F5FA0C3D-4A43-43AC-A67B-AB8CDB866EF0}" presName="node" presStyleLbl="alignAccFollowNode1" presStyleIdx="0" presStyleCnt="20" custScaleX="138175" custScaleY="126655">
        <dgm:presLayoutVars>
          <dgm:bulletEnabled val="1"/>
        </dgm:presLayoutVars>
      </dgm:prSet>
      <dgm:spPr/>
    </dgm:pt>
    <dgm:pt modelId="{D0068567-D85D-487D-BCFD-F8956219271D}" type="pres">
      <dgm:prSet presAssocID="{7DB5B0F4-B379-4021-A263-089B81B53916}" presName="sibTrans" presStyleCnt="0"/>
      <dgm:spPr/>
    </dgm:pt>
    <dgm:pt modelId="{0B98CD97-29A7-4904-918B-C0E734B4143C}" type="pres">
      <dgm:prSet presAssocID="{E8E8C6DD-5186-4747-BB43-CA4294460993}" presName="node" presStyleLbl="alignAccFollowNode1" presStyleIdx="1" presStyleCnt="20" custScaleX="156725" custScaleY="126655">
        <dgm:presLayoutVars>
          <dgm:bulletEnabled val="1"/>
        </dgm:presLayoutVars>
      </dgm:prSet>
      <dgm:spPr/>
    </dgm:pt>
    <dgm:pt modelId="{32DEBDA9-11A6-4C1C-9555-B45ADB93FF14}" type="pres">
      <dgm:prSet presAssocID="{8C38BA79-07BD-4162-832A-6653D88A22A5}" presName="sibTrans" presStyleCnt="0"/>
      <dgm:spPr/>
    </dgm:pt>
    <dgm:pt modelId="{01E155E4-96DD-4198-80EE-F5BAA01208BC}" type="pres">
      <dgm:prSet presAssocID="{8D04183F-E9E8-42F3-8FE3-A1879F1CE0D3}" presName="node" presStyleLbl="alignAccFollowNode1" presStyleIdx="2" presStyleCnt="20" custScaleX="146428" custScaleY="126655">
        <dgm:presLayoutVars>
          <dgm:bulletEnabled val="1"/>
        </dgm:presLayoutVars>
      </dgm:prSet>
      <dgm:spPr/>
    </dgm:pt>
    <dgm:pt modelId="{FE0F7108-EF95-4642-8B95-AE70B34174F4}" type="pres">
      <dgm:prSet presAssocID="{FB3FBD0A-4909-42CA-88BA-2D2068B80D0C}" presName="sibTrans" presStyleCnt="0"/>
      <dgm:spPr/>
    </dgm:pt>
    <dgm:pt modelId="{D142FBED-75D1-47FA-9633-7FC76AA2267D}" type="pres">
      <dgm:prSet presAssocID="{EBE17E0C-E07C-4980-B557-B0CED0E5D23A}" presName="node" presStyleLbl="alignAccFollowNode1" presStyleIdx="3" presStyleCnt="20" custScaleX="129218" custScaleY="126655">
        <dgm:presLayoutVars>
          <dgm:bulletEnabled val="1"/>
        </dgm:presLayoutVars>
      </dgm:prSet>
      <dgm:spPr/>
    </dgm:pt>
    <dgm:pt modelId="{B787FEAF-791D-4B4A-B0A2-9AFE0A909EF1}" type="pres">
      <dgm:prSet presAssocID="{CD990403-54D5-4F90-A2B5-B383D2AD6913}" presName="sibTrans" presStyleCnt="0"/>
      <dgm:spPr/>
    </dgm:pt>
    <dgm:pt modelId="{036D610D-67E2-47CD-8AFD-E9568C75E8DE}" type="pres">
      <dgm:prSet presAssocID="{5E3121AD-81A3-4800-89EC-6210146D9486}" presName="node" presStyleLbl="alignAccFollowNode1" presStyleIdx="4" presStyleCnt="20" custScaleX="146082" custScaleY="126655">
        <dgm:presLayoutVars>
          <dgm:bulletEnabled val="1"/>
        </dgm:presLayoutVars>
      </dgm:prSet>
      <dgm:spPr/>
    </dgm:pt>
    <dgm:pt modelId="{7306E7EA-45C0-4F0C-92B1-F97981B93769}" type="pres">
      <dgm:prSet presAssocID="{DDE63F32-FCFA-41AA-B1AD-F0DB9F5C39BA}" presName="vSp" presStyleCnt="0"/>
      <dgm:spPr/>
    </dgm:pt>
    <dgm:pt modelId="{F1F90305-8FE9-4BCF-8B0F-BF8399038EB0}" type="pres">
      <dgm:prSet presAssocID="{5D9F4C90-D6F7-40D2-86C0-25F5B54B4445}" presName="horFlow" presStyleCnt="0"/>
      <dgm:spPr/>
    </dgm:pt>
    <dgm:pt modelId="{6DB47478-0E38-4EC4-B651-B8D4E4425FE8}" type="pres">
      <dgm:prSet presAssocID="{5D9F4C90-D6F7-40D2-86C0-25F5B54B4445}" presName="bigChev" presStyleLbl="node1" presStyleIdx="1" presStyleCnt="5" custScaleX="114257" custScaleY="116806"/>
      <dgm:spPr/>
    </dgm:pt>
    <dgm:pt modelId="{35E0E73C-223A-457E-A36E-A2EF7A96FCA3}" type="pres">
      <dgm:prSet presAssocID="{FF82DC62-8A88-420A-AC08-677F34F16B2A}" presName="parTrans" presStyleCnt="0"/>
      <dgm:spPr/>
    </dgm:pt>
    <dgm:pt modelId="{468F9718-BDE0-4B01-B4FD-5C0335190957}" type="pres">
      <dgm:prSet presAssocID="{1BC9A8D7-4D46-4992-94D8-D51A0B8F82F7}" presName="node" presStyleLbl="alignAccFollowNode1" presStyleIdx="5" presStyleCnt="20" custScaleX="136306" custScaleY="126655">
        <dgm:presLayoutVars>
          <dgm:bulletEnabled val="1"/>
        </dgm:presLayoutVars>
      </dgm:prSet>
      <dgm:spPr/>
    </dgm:pt>
    <dgm:pt modelId="{AAD77C24-2466-4789-90B2-9C08563F7E70}" type="pres">
      <dgm:prSet presAssocID="{7B72404B-C4F0-4651-821D-EB005BDF04DF}" presName="sibTrans" presStyleCnt="0"/>
      <dgm:spPr/>
    </dgm:pt>
    <dgm:pt modelId="{92ED5F36-06B4-4C48-AB06-5B89489076AE}" type="pres">
      <dgm:prSet presAssocID="{C8847DCD-41EE-47AB-8707-E4BE420A16D5}" presName="node" presStyleLbl="alignAccFollowNode1" presStyleIdx="6" presStyleCnt="20" custScaleX="290779" custScaleY="126655">
        <dgm:presLayoutVars>
          <dgm:bulletEnabled val="1"/>
        </dgm:presLayoutVars>
      </dgm:prSet>
      <dgm:spPr/>
    </dgm:pt>
    <dgm:pt modelId="{619E8F44-ED69-4B72-93F9-1B0FA307CE2B}" type="pres">
      <dgm:prSet presAssocID="{938F88E5-42A8-46E9-9B22-4D3A53B8F684}" presName="sibTrans" presStyleCnt="0"/>
      <dgm:spPr/>
    </dgm:pt>
    <dgm:pt modelId="{FCA80CED-9238-4B6D-BCAD-13E5537834F1}" type="pres">
      <dgm:prSet presAssocID="{FDB33E3E-1096-476E-B556-8F80F30C544E}" presName="node" presStyleLbl="alignAccFollowNode1" presStyleIdx="7" presStyleCnt="20" custScaleX="129966" custScaleY="126655">
        <dgm:presLayoutVars>
          <dgm:bulletEnabled val="1"/>
        </dgm:presLayoutVars>
      </dgm:prSet>
      <dgm:spPr/>
    </dgm:pt>
    <dgm:pt modelId="{C5F6DE51-29AC-4DEC-8C75-00B615A29C81}" type="pres">
      <dgm:prSet presAssocID="{711BCDD7-5EDF-40F5-A721-91341C947004}" presName="sibTrans" presStyleCnt="0"/>
      <dgm:spPr/>
    </dgm:pt>
    <dgm:pt modelId="{557716BF-F1E5-42F6-96C1-EBE09A04EE2A}" type="pres">
      <dgm:prSet presAssocID="{37418FB8-29A2-4658-B87C-423A32983DD6}" presName="node" presStyleLbl="alignAccFollowNode1" presStyleIdx="8" presStyleCnt="20" custScaleX="142260" custScaleY="126655">
        <dgm:presLayoutVars>
          <dgm:bulletEnabled val="1"/>
        </dgm:presLayoutVars>
      </dgm:prSet>
      <dgm:spPr/>
    </dgm:pt>
    <dgm:pt modelId="{4E7E44C4-2EE5-4FFF-AD31-834FA85D507A}" type="pres">
      <dgm:prSet presAssocID="{5D9F4C90-D6F7-40D2-86C0-25F5B54B4445}" presName="vSp" presStyleCnt="0"/>
      <dgm:spPr/>
    </dgm:pt>
    <dgm:pt modelId="{1083CC4B-5963-4BC2-8FB2-22D9DB537C10}" type="pres">
      <dgm:prSet presAssocID="{FBDDF02B-F4B8-4E3A-87C1-62A4FF798EAB}" presName="horFlow" presStyleCnt="0"/>
      <dgm:spPr/>
    </dgm:pt>
    <dgm:pt modelId="{5A4ACE0D-FCC1-4AC0-8834-296DFF714CD7}" type="pres">
      <dgm:prSet presAssocID="{FBDDF02B-F4B8-4E3A-87C1-62A4FF798EAB}" presName="bigChev" presStyleLbl="node1" presStyleIdx="2" presStyleCnt="5" custScaleX="116767" custScaleY="116806"/>
      <dgm:spPr/>
    </dgm:pt>
    <dgm:pt modelId="{3C45A0EE-6980-48B9-B514-4284756A33A9}" type="pres">
      <dgm:prSet presAssocID="{0F61D715-2B45-41F4-9B00-DF87486E8E0C}" presName="parTrans" presStyleCnt="0"/>
      <dgm:spPr/>
    </dgm:pt>
    <dgm:pt modelId="{3A2BEE00-5849-4725-AD5D-8C182386379C}" type="pres">
      <dgm:prSet presAssocID="{D4D0D1B3-EFDA-45F5-8A63-74837F5D6714}" presName="node" presStyleLbl="alignAccFollowNode1" presStyleIdx="9" presStyleCnt="20" custScaleX="406046" custScaleY="126655">
        <dgm:presLayoutVars>
          <dgm:bulletEnabled val="1"/>
        </dgm:presLayoutVars>
      </dgm:prSet>
      <dgm:spPr/>
    </dgm:pt>
    <dgm:pt modelId="{2AD407DD-645A-4B3B-AB14-6374F7A72E0A}" type="pres">
      <dgm:prSet presAssocID="{C85E726E-6345-4360-A5FE-65FB69522875}" presName="sibTrans" presStyleCnt="0"/>
      <dgm:spPr/>
    </dgm:pt>
    <dgm:pt modelId="{D85A111F-F6E6-4765-B82D-C2E56BDC1E40}" type="pres">
      <dgm:prSet presAssocID="{D931A5A0-4DE3-4957-8A32-824A8BABFF16}" presName="node" presStyleLbl="alignAccFollowNode1" presStyleIdx="10" presStyleCnt="20" custScaleX="135764" custScaleY="126655">
        <dgm:presLayoutVars>
          <dgm:bulletEnabled val="1"/>
        </dgm:presLayoutVars>
      </dgm:prSet>
      <dgm:spPr/>
    </dgm:pt>
    <dgm:pt modelId="{378FF8BF-D3CE-4031-A7AF-B9E1954A7AE7}" type="pres">
      <dgm:prSet presAssocID="{43265A03-779C-46E0-9E43-4C2FB6873231}" presName="sibTrans" presStyleCnt="0"/>
      <dgm:spPr/>
    </dgm:pt>
    <dgm:pt modelId="{3C48772B-754E-4DC8-AEC6-BE76B778658D}" type="pres">
      <dgm:prSet presAssocID="{99B50243-A8DD-456D-9A4F-E89A09C650D7}" presName="node" presStyleLbl="alignAccFollowNode1" presStyleIdx="11" presStyleCnt="20" custScaleX="143410" custScaleY="126655">
        <dgm:presLayoutVars>
          <dgm:bulletEnabled val="1"/>
        </dgm:presLayoutVars>
      </dgm:prSet>
      <dgm:spPr/>
    </dgm:pt>
    <dgm:pt modelId="{28D2AECC-8E67-4CDB-AB70-CFC418E6C557}" type="pres">
      <dgm:prSet presAssocID="{FBDDF02B-F4B8-4E3A-87C1-62A4FF798EAB}" presName="vSp" presStyleCnt="0"/>
      <dgm:spPr/>
    </dgm:pt>
    <dgm:pt modelId="{81BA062F-F328-41E9-AD8B-2D8C912DBFE8}" type="pres">
      <dgm:prSet presAssocID="{DD305158-B0DD-4493-8210-549F37F18812}" presName="horFlow" presStyleCnt="0"/>
      <dgm:spPr/>
    </dgm:pt>
    <dgm:pt modelId="{8B652162-4E8C-42F3-AC51-CB994F615092}" type="pres">
      <dgm:prSet presAssocID="{DD305158-B0DD-4493-8210-549F37F18812}" presName="bigChev" presStyleLbl="node1" presStyleIdx="3" presStyleCnt="5" custScaleX="113731"/>
      <dgm:spPr/>
    </dgm:pt>
    <dgm:pt modelId="{FBF94336-CB1E-4E22-B06F-597197BC5F2C}" type="pres">
      <dgm:prSet presAssocID="{AA04020A-5496-4560-89A0-B019899AA8E9}" presName="parTrans" presStyleCnt="0"/>
      <dgm:spPr/>
    </dgm:pt>
    <dgm:pt modelId="{F3CE4B44-81AC-4512-9BEC-9AA9D43D2095}" type="pres">
      <dgm:prSet presAssocID="{3313E3F7-5394-4D8C-BFC8-11C35017A8B6}" presName="node" presStyleLbl="alignAccFollowNode1" presStyleIdx="12" presStyleCnt="20" custScaleX="84650" custScaleY="126655">
        <dgm:presLayoutVars>
          <dgm:bulletEnabled val="1"/>
        </dgm:presLayoutVars>
      </dgm:prSet>
      <dgm:spPr/>
    </dgm:pt>
    <dgm:pt modelId="{DD7EF214-CD88-49B2-AB10-66E66B58BF96}" type="pres">
      <dgm:prSet presAssocID="{6BEF1604-A938-4D9A-8C70-AC051C7F7C9A}" presName="sibTrans" presStyleCnt="0"/>
      <dgm:spPr/>
    </dgm:pt>
    <dgm:pt modelId="{B4D14820-42EB-41AE-8865-6C0096AEC4B5}" type="pres">
      <dgm:prSet presAssocID="{FADA9687-478E-40E6-8066-995CDEB22743}" presName="node" presStyleLbl="alignAccFollowNode1" presStyleIdx="13" presStyleCnt="20" custScaleX="97782" custScaleY="126655">
        <dgm:presLayoutVars>
          <dgm:bulletEnabled val="1"/>
        </dgm:presLayoutVars>
      </dgm:prSet>
      <dgm:spPr/>
    </dgm:pt>
    <dgm:pt modelId="{82389154-F551-4FAB-9038-3CA73ED66A2E}" type="pres">
      <dgm:prSet presAssocID="{E4E6662D-382B-44BC-BDB8-93F59633AE90}" presName="sibTrans" presStyleCnt="0"/>
      <dgm:spPr/>
    </dgm:pt>
    <dgm:pt modelId="{63F1AE15-A309-43E9-B00F-BA5C2CCAA212}" type="pres">
      <dgm:prSet presAssocID="{3EB362B3-547A-4DED-B920-71251C2A0555}" presName="node" presStyleLbl="alignAccFollowNode1" presStyleIdx="14" presStyleCnt="20" custScaleX="87332" custScaleY="126655">
        <dgm:presLayoutVars>
          <dgm:bulletEnabled val="1"/>
        </dgm:presLayoutVars>
      </dgm:prSet>
      <dgm:spPr/>
    </dgm:pt>
    <dgm:pt modelId="{2166E800-AA35-4828-9D7C-F134267122BB}" type="pres">
      <dgm:prSet presAssocID="{8F8BB680-216D-4954-AF9E-A4E40E0BE121}" presName="sibTrans" presStyleCnt="0"/>
      <dgm:spPr/>
    </dgm:pt>
    <dgm:pt modelId="{C435C165-E19C-4BEA-A51B-E5E479831BDE}" type="pres">
      <dgm:prSet presAssocID="{8930CB4D-A243-4129-983A-1AC90E131366}" presName="node" presStyleLbl="alignAccFollowNode1" presStyleIdx="15" presStyleCnt="20" custScaleX="85192" custScaleY="126655">
        <dgm:presLayoutVars>
          <dgm:bulletEnabled val="1"/>
        </dgm:presLayoutVars>
      </dgm:prSet>
      <dgm:spPr/>
    </dgm:pt>
    <dgm:pt modelId="{5275BBA6-C455-429A-B4B9-426AABDEF0CD}" type="pres">
      <dgm:prSet presAssocID="{0F4F87EB-8675-4E3C-9805-648CBFAB8EC0}" presName="sibTrans" presStyleCnt="0"/>
      <dgm:spPr/>
    </dgm:pt>
    <dgm:pt modelId="{237539B2-9EBE-4CE2-A3BD-723CF2BC2894}" type="pres">
      <dgm:prSet presAssocID="{998AA6F6-0391-41CE-B0A9-BC44087C2884}" presName="node" presStyleLbl="alignAccFollowNode1" presStyleIdx="16" presStyleCnt="20" custScaleX="108478" custScaleY="126655">
        <dgm:presLayoutVars>
          <dgm:bulletEnabled val="1"/>
        </dgm:presLayoutVars>
      </dgm:prSet>
      <dgm:spPr/>
    </dgm:pt>
    <dgm:pt modelId="{F220B4C1-2A55-4C92-B43C-B506F727B6B9}" type="pres">
      <dgm:prSet presAssocID="{D33DA866-8E00-4419-AE29-80A7481E9748}" presName="sibTrans" presStyleCnt="0"/>
      <dgm:spPr/>
    </dgm:pt>
    <dgm:pt modelId="{4C13F12B-9481-4647-AB5B-DB57664F44D6}" type="pres">
      <dgm:prSet presAssocID="{DCD67866-CE1B-4F51-9C6D-51512280AD6F}" presName="node" presStyleLbl="alignAccFollowNode1" presStyleIdx="17" presStyleCnt="20" custScaleX="139088" custScaleY="126655">
        <dgm:presLayoutVars>
          <dgm:bulletEnabled val="1"/>
        </dgm:presLayoutVars>
      </dgm:prSet>
      <dgm:spPr>
        <a:xfrm>
          <a:off x="7701103" y="3464601"/>
          <a:ext cx="2048445" cy="834677"/>
        </a:xfrm>
        <a:prstGeom prst="chevron">
          <a:avLst/>
        </a:prstGeom>
      </dgm:spPr>
    </dgm:pt>
    <dgm:pt modelId="{156DBFA3-ECA3-4DC9-A695-71B6F5BB08F8}" type="pres">
      <dgm:prSet presAssocID="{0B17BDA9-D971-4178-9264-4BE0FBC488FA}" presName="sibTrans" presStyleCnt="0"/>
      <dgm:spPr/>
    </dgm:pt>
    <dgm:pt modelId="{C59C97E8-01A7-4046-AD93-9BAA443875BF}" type="pres">
      <dgm:prSet presAssocID="{B77512E1-D131-4F48-93BB-CFE111C2034C}" presName="node" presStyleLbl="alignAccFollowNode1" presStyleIdx="18" presStyleCnt="20" custScaleX="139136" custScaleY="126655">
        <dgm:presLayoutVars>
          <dgm:bulletEnabled val="1"/>
        </dgm:presLayoutVars>
      </dgm:prSet>
      <dgm:spPr>
        <a:xfrm>
          <a:off x="9821221" y="3524647"/>
          <a:ext cx="2064345" cy="714584"/>
        </a:xfrm>
        <a:prstGeom prst="chevron">
          <a:avLst/>
        </a:prstGeom>
      </dgm:spPr>
    </dgm:pt>
    <dgm:pt modelId="{B3706D2F-6ACE-4A62-9F30-DE059261D7C8}" type="pres">
      <dgm:prSet presAssocID="{DD305158-B0DD-4493-8210-549F37F18812}" presName="vSp" presStyleCnt="0"/>
      <dgm:spPr/>
    </dgm:pt>
    <dgm:pt modelId="{E4AC3958-812F-4982-AC9E-716D0179C17C}" type="pres">
      <dgm:prSet presAssocID="{BA7230DB-7CDF-416D-8E43-EBEC97D3A216}" presName="horFlow" presStyleCnt="0"/>
      <dgm:spPr/>
    </dgm:pt>
    <dgm:pt modelId="{DD27F804-69E5-4C31-8924-965A80844A54}" type="pres">
      <dgm:prSet presAssocID="{BA7230DB-7CDF-416D-8E43-EBEC97D3A216}" presName="bigChev" presStyleLbl="node1" presStyleIdx="4" presStyleCnt="5" custScaleX="113160"/>
      <dgm:spPr>
        <a:xfrm>
          <a:off x="250539" y="4136177"/>
          <a:ext cx="2041836" cy="816734"/>
        </a:xfrm>
        <a:prstGeom prst="chevron">
          <a:avLst/>
        </a:prstGeom>
      </dgm:spPr>
    </dgm:pt>
    <dgm:pt modelId="{EE35A88E-6BCD-44F3-8548-39C106E27037}" type="pres">
      <dgm:prSet presAssocID="{9CE36936-4747-49FD-AFD9-E624B27832EC}" presName="parTrans" presStyleCnt="0"/>
      <dgm:spPr/>
    </dgm:pt>
    <dgm:pt modelId="{484522BE-3F48-45A4-B904-F76F7217942B}" type="pres">
      <dgm:prSet presAssocID="{D8EA1478-EE3B-4A2D-9AC7-8AEB693BE517}" presName="node" presStyleLbl="alignAccFollowNode1" presStyleIdx="19" presStyleCnt="20" custScaleY="126655">
        <dgm:presLayoutVars>
          <dgm:bulletEnabled val="1"/>
        </dgm:presLayoutVars>
      </dgm:prSet>
      <dgm:spPr>
        <a:xfrm>
          <a:off x="2026937" y="4205600"/>
          <a:ext cx="1694723" cy="677889"/>
        </a:xfrm>
        <a:prstGeom prst="chevron">
          <a:avLst/>
        </a:prstGeom>
      </dgm:spPr>
    </dgm:pt>
  </dgm:ptLst>
  <dgm:cxnLst>
    <dgm:cxn modelId="{47CAE507-C120-42FD-90EA-4CA804074E0E}" srcId="{FBDDF02B-F4B8-4E3A-87C1-62A4FF798EAB}" destId="{D931A5A0-4DE3-4957-8A32-824A8BABFF16}" srcOrd="1" destOrd="0" parTransId="{B3DAF6BB-C3F2-42F1-BCB3-8850D4FCC5BE}" sibTransId="{43265A03-779C-46E0-9E43-4C2FB6873231}"/>
    <dgm:cxn modelId="{F407500F-219B-4609-B3E1-59E2A278D785}" srcId="{DDE63F32-FCFA-41AA-B1AD-F0DB9F5C39BA}" destId="{8D04183F-E9E8-42F3-8FE3-A1879F1CE0D3}" srcOrd="2" destOrd="0" parTransId="{90B2D7C4-7A36-46C2-AF27-D3053D3EDDE8}" sibTransId="{FB3FBD0A-4909-42CA-88BA-2D2068B80D0C}"/>
    <dgm:cxn modelId="{BC9BF913-48A3-4D82-821F-9BF04B5D5252}" srcId="{DDE63F32-FCFA-41AA-B1AD-F0DB9F5C39BA}" destId="{5E3121AD-81A3-4800-89EC-6210146D9486}" srcOrd="4" destOrd="0" parTransId="{AFAB780E-9F41-4F42-922B-1C6DE652CD1D}" sibTransId="{D44E5ADA-AB36-4857-B469-0E1109DFA76E}"/>
    <dgm:cxn modelId="{69B01415-3A76-43A6-A6E5-3BAA48CD642E}" type="presOf" srcId="{C8847DCD-41EE-47AB-8707-E4BE420A16D5}" destId="{92ED5F36-06B4-4C48-AB06-5B89489076AE}" srcOrd="0" destOrd="0" presId="urn:microsoft.com/office/officeart/2005/8/layout/lProcess3"/>
    <dgm:cxn modelId="{D5CF3115-8A6B-4F6B-ADBA-7075752A0F83}" type="presOf" srcId="{998AA6F6-0391-41CE-B0A9-BC44087C2884}" destId="{237539B2-9EBE-4CE2-A3BD-723CF2BC2894}" srcOrd="0" destOrd="0" presId="urn:microsoft.com/office/officeart/2005/8/layout/lProcess3"/>
    <dgm:cxn modelId="{B8959A17-6C60-4721-9FFA-B6E140F1FE9B}" type="presOf" srcId="{D8EA1478-EE3B-4A2D-9AC7-8AEB693BE517}" destId="{484522BE-3F48-45A4-B904-F76F7217942B}" srcOrd="0" destOrd="0" presId="urn:microsoft.com/office/officeart/2005/8/layout/lProcess3"/>
    <dgm:cxn modelId="{7C77EA17-50A9-4F15-BDE2-34D4147C0936}" srcId="{DDE63F32-FCFA-41AA-B1AD-F0DB9F5C39BA}" destId="{EBE17E0C-E07C-4980-B557-B0CED0E5D23A}" srcOrd="3" destOrd="0" parTransId="{61AA8B5C-63F9-4FCA-8E5F-2E1A3820B0AD}" sibTransId="{CD990403-54D5-4F90-A2B5-B383D2AD6913}"/>
    <dgm:cxn modelId="{1CDEAB1D-EE8D-4B48-8827-0832A1B2A035}" srcId="{DD305158-B0DD-4493-8210-549F37F18812}" destId="{B77512E1-D131-4F48-93BB-CFE111C2034C}" srcOrd="6" destOrd="0" parTransId="{F5D2B866-39E7-4454-8AFF-006D5EA126F6}" sibTransId="{3F264896-1373-4B2B-9761-0007EDB9849C}"/>
    <dgm:cxn modelId="{7396BD1F-A815-4180-ACEC-CBF04466A04B}" srcId="{88552301-27A4-4BD1-A284-34864E2B93CD}" destId="{BA7230DB-7CDF-416D-8E43-EBEC97D3A216}" srcOrd="4" destOrd="0" parTransId="{F5FBB7EF-14BB-49C4-9A0A-8ED37F05CC56}" sibTransId="{CF59FBDD-9CDF-4698-B1E8-1C5DA3ABEC7E}"/>
    <dgm:cxn modelId="{DE40F922-A054-448C-9197-AF435ECB80DE}" type="presOf" srcId="{FBDDF02B-F4B8-4E3A-87C1-62A4FF798EAB}" destId="{5A4ACE0D-FCC1-4AC0-8834-296DFF714CD7}" srcOrd="0" destOrd="0" presId="urn:microsoft.com/office/officeart/2005/8/layout/lProcess3"/>
    <dgm:cxn modelId="{F3804125-AFCD-4D67-BC1A-951F43115E28}" type="presOf" srcId="{8930CB4D-A243-4129-983A-1AC90E131366}" destId="{C435C165-E19C-4BEA-A51B-E5E479831BDE}" srcOrd="0" destOrd="0" presId="urn:microsoft.com/office/officeart/2005/8/layout/lProcess3"/>
    <dgm:cxn modelId="{B31C2B29-4573-4416-ACAF-F1FDEC633D6D}" type="presOf" srcId="{99B50243-A8DD-456D-9A4F-E89A09C650D7}" destId="{3C48772B-754E-4DC8-AEC6-BE76B778658D}" srcOrd="0" destOrd="0" presId="urn:microsoft.com/office/officeart/2005/8/layout/lProcess3"/>
    <dgm:cxn modelId="{6645802B-1BAD-45FD-9B61-8504FD9A71A9}" type="presOf" srcId="{FDB33E3E-1096-476E-B556-8F80F30C544E}" destId="{FCA80CED-9238-4B6D-BCAD-13E5537834F1}" srcOrd="0" destOrd="0" presId="urn:microsoft.com/office/officeart/2005/8/layout/lProcess3"/>
    <dgm:cxn modelId="{EA9DB52E-DA14-4B49-94B0-F63096285E8A}" srcId="{FBDDF02B-F4B8-4E3A-87C1-62A4FF798EAB}" destId="{99B50243-A8DD-456D-9A4F-E89A09C650D7}" srcOrd="2" destOrd="0" parTransId="{BC6FF389-1C31-4292-B823-FCE840B19F36}" sibTransId="{DA841A32-1EB3-4ADD-A300-4292D7798E6D}"/>
    <dgm:cxn modelId="{C278B334-CAE5-46E7-BADC-EB06E20587E3}" type="presOf" srcId="{D4D0D1B3-EFDA-45F5-8A63-74837F5D6714}" destId="{3A2BEE00-5849-4725-AD5D-8C182386379C}" srcOrd="0" destOrd="0" presId="urn:microsoft.com/office/officeart/2005/8/layout/lProcess3"/>
    <dgm:cxn modelId="{A4EEB737-4786-44D3-801E-FA9155AC3EEC}" type="presOf" srcId="{DDE63F32-FCFA-41AA-B1AD-F0DB9F5C39BA}" destId="{B0C4B7BB-AB0E-43AA-861D-944B3EAEBE75}" srcOrd="0" destOrd="0" presId="urn:microsoft.com/office/officeart/2005/8/layout/lProcess3"/>
    <dgm:cxn modelId="{3DBCAF3B-3D19-4E04-B34B-00394CC3A0E6}" srcId="{DD305158-B0DD-4493-8210-549F37F18812}" destId="{8930CB4D-A243-4129-983A-1AC90E131366}" srcOrd="3" destOrd="0" parTransId="{EB7C0ED9-C23B-48F0-9601-D400283F3194}" sibTransId="{0F4F87EB-8675-4E3C-9805-648CBFAB8EC0}"/>
    <dgm:cxn modelId="{534F953E-113F-4EE4-A0BF-6C2B314A9B7F}" type="presOf" srcId="{FADA9687-478E-40E6-8066-995CDEB22743}" destId="{B4D14820-42EB-41AE-8865-6C0096AEC4B5}" srcOrd="0" destOrd="0" presId="urn:microsoft.com/office/officeart/2005/8/layout/lProcess3"/>
    <dgm:cxn modelId="{42EDD35D-69EF-4708-AA81-B08F71A4B281}" type="presOf" srcId="{37418FB8-29A2-4658-B87C-423A32983DD6}" destId="{557716BF-F1E5-42F6-96C1-EBE09A04EE2A}" srcOrd="0" destOrd="0" presId="urn:microsoft.com/office/officeart/2005/8/layout/lProcess3"/>
    <dgm:cxn modelId="{40633C62-C424-40FF-A4D6-6BB224DD4B33}" srcId="{5D9F4C90-D6F7-40D2-86C0-25F5B54B4445}" destId="{FDB33E3E-1096-476E-B556-8F80F30C544E}" srcOrd="2" destOrd="0" parTransId="{BB6E9455-B142-441D-BF8C-E484F2BF71C0}" sibTransId="{711BCDD7-5EDF-40F5-A721-91341C947004}"/>
    <dgm:cxn modelId="{CE667045-805C-4740-A989-FA398D5EB8EF}" type="presOf" srcId="{5E3121AD-81A3-4800-89EC-6210146D9486}" destId="{036D610D-67E2-47CD-8AFD-E9568C75E8DE}" srcOrd="0" destOrd="0" presId="urn:microsoft.com/office/officeart/2005/8/layout/lProcess3"/>
    <dgm:cxn modelId="{86E4B866-3B9E-405A-A704-8A46B42E45A5}" type="presOf" srcId="{5D9F4C90-D6F7-40D2-86C0-25F5B54B4445}" destId="{6DB47478-0E38-4EC4-B651-B8D4E4425FE8}" srcOrd="0" destOrd="0" presId="urn:microsoft.com/office/officeart/2005/8/layout/lProcess3"/>
    <dgm:cxn modelId="{1F525047-BB6F-4A17-B04A-A840E5A6C29C}" srcId="{DDE63F32-FCFA-41AA-B1AD-F0DB9F5C39BA}" destId="{E8E8C6DD-5186-4747-BB43-CA4294460993}" srcOrd="1" destOrd="0" parTransId="{BFF74559-4ED8-47C2-B4BF-3F1C83443F2B}" sibTransId="{8C38BA79-07BD-4162-832A-6653D88A22A5}"/>
    <dgm:cxn modelId="{D492C967-EE62-451C-9A8F-E90B3CC62254}" type="presOf" srcId="{DCD67866-CE1B-4F51-9C6D-51512280AD6F}" destId="{4C13F12B-9481-4647-AB5B-DB57664F44D6}" srcOrd="0" destOrd="0" presId="urn:microsoft.com/office/officeart/2005/8/layout/lProcess3"/>
    <dgm:cxn modelId="{833C9468-D680-4028-9479-905AB6F3431E}" type="presOf" srcId="{1BC9A8D7-4D46-4992-94D8-D51A0B8F82F7}" destId="{468F9718-BDE0-4B01-B4FD-5C0335190957}" srcOrd="0" destOrd="0" presId="urn:microsoft.com/office/officeart/2005/8/layout/lProcess3"/>
    <dgm:cxn modelId="{9A06C569-6730-43CB-9A88-7EC2D2471342}" type="presOf" srcId="{E8E8C6DD-5186-4747-BB43-CA4294460993}" destId="{0B98CD97-29A7-4904-918B-C0E734B4143C}" srcOrd="0" destOrd="0" presId="urn:microsoft.com/office/officeart/2005/8/layout/lProcess3"/>
    <dgm:cxn modelId="{8E38954A-5045-4B73-A8D0-685610C3951A}" type="presOf" srcId="{3EB362B3-547A-4DED-B920-71251C2A0555}" destId="{63F1AE15-A309-43E9-B00F-BA5C2CCAA212}" srcOrd="0" destOrd="0" presId="urn:microsoft.com/office/officeart/2005/8/layout/lProcess3"/>
    <dgm:cxn modelId="{86F6F178-7D7A-449D-9824-A8301774567F}" srcId="{88552301-27A4-4BD1-A284-34864E2B93CD}" destId="{DD305158-B0DD-4493-8210-549F37F18812}" srcOrd="3" destOrd="0" parTransId="{658DF5FC-D38D-4C73-8920-59DA85C1AD4B}" sibTransId="{0E601CAA-1E8F-41A4-8C1E-75D1AAE547C6}"/>
    <dgm:cxn modelId="{8E9DBA7B-EE39-4624-ADC5-25447C67652B}" srcId="{DDE63F32-FCFA-41AA-B1AD-F0DB9F5C39BA}" destId="{F5FA0C3D-4A43-43AC-A67B-AB8CDB866EF0}" srcOrd="0" destOrd="0" parTransId="{BFDEE08D-CAB7-4C0B-8242-FEA2B3624A3B}" sibTransId="{7DB5B0F4-B379-4021-A263-089B81B53916}"/>
    <dgm:cxn modelId="{46D0357F-0685-41FA-9B7E-38002A8F6C47}" type="presOf" srcId="{DD305158-B0DD-4493-8210-549F37F18812}" destId="{8B652162-4E8C-42F3-AC51-CB994F615092}" srcOrd="0" destOrd="0" presId="urn:microsoft.com/office/officeart/2005/8/layout/lProcess3"/>
    <dgm:cxn modelId="{443A0D82-8D07-412B-8E4B-862F704F4EDF}" srcId="{88552301-27A4-4BD1-A284-34864E2B93CD}" destId="{FBDDF02B-F4B8-4E3A-87C1-62A4FF798EAB}" srcOrd="2" destOrd="0" parTransId="{B2A41EC7-BE50-47E8-AAED-2F0A6676EEC0}" sibTransId="{43EEC20D-B710-4E6C-82C9-A4B7776B2074}"/>
    <dgm:cxn modelId="{9D29E082-121C-4907-BEE5-4FF6B26CB310}" srcId="{DD305158-B0DD-4493-8210-549F37F18812}" destId="{998AA6F6-0391-41CE-B0A9-BC44087C2884}" srcOrd="4" destOrd="0" parTransId="{6D2AB64E-771F-414E-B751-3017A812C51D}" sibTransId="{D33DA866-8E00-4419-AE29-80A7481E9748}"/>
    <dgm:cxn modelId="{7C513489-8DD3-4AB4-AA13-19D7C8D49570}" srcId="{FBDDF02B-F4B8-4E3A-87C1-62A4FF798EAB}" destId="{D4D0D1B3-EFDA-45F5-8A63-74837F5D6714}" srcOrd="0" destOrd="0" parTransId="{0F61D715-2B45-41F4-9B00-DF87486E8E0C}" sibTransId="{C85E726E-6345-4360-A5FE-65FB69522875}"/>
    <dgm:cxn modelId="{BDD15990-2200-4602-9A3F-923036DD729E}" srcId="{5D9F4C90-D6F7-40D2-86C0-25F5B54B4445}" destId="{C8847DCD-41EE-47AB-8707-E4BE420A16D5}" srcOrd="1" destOrd="0" parTransId="{1A0D763E-2EF8-4299-977B-F5A94F286821}" sibTransId="{938F88E5-42A8-46E9-9B22-4D3A53B8F684}"/>
    <dgm:cxn modelId="{C5F37697-A59E-43C1-B973-8D45ABE37D15}" srcId="{88552301-27A4-4BD1-A284-34864E2B93CD}" destId="{5D9F4C90-D6F7-40D2-86C0-25F5B54B4445}" srcOrd="1" destOrd="0" parTransId="{C50F6947-4491-490A-BFB9-C8A82EC65998}" sibTransId="{6F9CFE64-16BB-4154-88D0-A7ED705DA9DA}"/>
    <dgm:cxn modelId="{B6126A99-F281-4CED-A892-691573F91181}" srcId="{DD305158-B0DD-4493-8210-549F37F18812}" destId="{3EB362B3-547A-4DED-B920-71251C2A0555}" srcOrd="2" destOrd="0" parTransId="{9693C5BA-6CB7-4491-8D83-C3F12FF11333}" sibTransId="{8F8BB680-216D-4954-AF9E-A4E40E0BE121}"/>
    <dgm:cxn modelId="{D356BC9A-E398-446D-BFC1-8B43444ED75E}" type="presOf" srcId="{3313E3F7-5394-4D8C-BFC8-11C35017A8B6}" destId="{F3CE4B44-81AC-4512-9BEC-9AA9D43D2095}" srcOrd="0" destOrd="0" presId="urn:microsoft.com/office/officeart/2005/8/layout/lProcess3"/>
    <dgm:cxn modelId="{8615D2A3-C17E-431F-807C-C730BFB44983}" type="presOf" srcId="{88552301-27A4-4BD1-A284-34864E2B93CD}" destId="{0A931B83-F489-48AE-8995-9397B91A9A5F}" srcOrd="0" destOrd="0" presId="urn:microsoft.com/office/officeart/2005/8/layout/lProcess3"/>
    <dgm:cxn modelId="{E56EA2A6-7285-4B91-9C12-C5B82014649C}" srcId="{DD305158-B0DD-4493-8210-549F37F18812}" destId="{DCD67866-CE1B-4F51-9C6D-51512280AD6F}" srcOrd="5" destOrd="0" parTransId="{11B2586D-065D-4A75-B167-DC560178BF0B}" sibTransId="{0B17BDA9-D971-4178-9264-4BE0FBC488FA}"/>
    <dgm:cxn modelId="{689F99A9-67E5-4396-AF08-2314E6E0FE69}" srcId="{DD305158-B0DD-4493-8210-549F37F18812}" destId="{3313E3F7-5394-4D8C-BFC8-11C35017A8B6}" srcOrd="0" destOrd="0" parTransId="{AA04020A-5496-4560-89A0-B019899AA8E9}" sibTransId="{6BEF1604-A938-4D9A-8C70-AC051C7F7C9A}"/>
    <dgm:cxn modelId="{0C453AAD-697A-4136-BAF0-CD999DADD7B9}" type="presOf" srcId="{B77512E1-D131-4F48-93BB-CFE111C2034C}" destId="{C59C97E8-01A7-4046-AD93-9BAA443875BF}" srcOrd="0" destOrd="0" presId="urn:microsoft.com/office/officeart/2005/8/layout/lProcess3"/>
    <dgm:cxn modelId="{49AE5FAD-5005-4F35-9ECE-E811783AA435}" type="presOf" srcId="{EBE17E0C-E07C-4980-B557-B0CED0E5D23A}" destId="{D142FBED-75D1-47FA-9633-7FC76AA2267D}" srcOrd="0" destOrd="0" presId="urn:microsoft.com/office/officeart/2005/8/layout/lProcess3"/>
    <dgm:cxn modelId="{80876EAF-315A-4B85-8174-D640A3298AF5}" srcId="{DD305158-B0DD-4493-8210-549F37F18812}" destId="{FADA9687-478E-40E6-8066-995CDEB22743}" srcOrd="1" destOrd="0" parTransId="{983933DB-6A69-463C-9E68-26EB2C42E9CE}" sibTransId="{E4E6662D-382B-44BC-BDB8-93F59633AE90}"/>
    <dgm:cxn modelId="{E718E4BC-A852-4D15-8FB6-759478BDCBE8}" type="presOf" srcId="{8D04183F-E9E8-42F3-8FE3-A1879F1CE0D3}" destId="{01E155E4-96DD-4198-80EE-F5BAA01208BC}" srcOrd="0" destOrd="0" presId="urn:microsoft.com/office/officeart/2005/8/layout/lProcess3"/>
    <dgm:cxn modelId="{E52BBAC5-F900-4B47-86BB-CC1C5B767808}" srcId="{5D9F4C90-D6F7-40D2-86C0-25F5B54B4445}" destId="{1BC9A8D7-4D46-4992-94D8-D51A0B8F82F7}" srcOrd="0" destOrd="0" parTransId="{FF82DC62-8A88-420A-AC08-677F34F16B2A}" sibTransId="{7B72404B-C4F0-4651-821D-EB005BDF04DF}"/>
    <dgm:cxn modelId="{51BE5DCC-07ED-4E4B-9F44-FE7BDB14F249}" srcId="{88552301-27A4-4BD1-A284-34864E2B93CD}" destId="{DDE63F32-FCFA-41AA-B1AD-F0DB9F5C39BA}" srcOrd="0" destOrd="0" parTransId="{E1C8D4C8-E8B4-497B-8929-196B203A8286}" sibTransId="{F7003970-52A7-43A0-ACC0-589584592A0F}"/>
    <dgm:cxn modelId="{CFA2FDDC-3DFE-46F9-A786-00CD655DBBDD}" type="presOf" srcId="{F5FA0C3D-4A43-43AC-A67B-AB8CDB866EF0}" destId="{3BA6222D-A44F-46F9-B82B-19584224DC42}" srcOrd="0" destOrd="0" presId="urn:microsoft.com/office/officeart/2005/8/layout/lProcess3"/>
    <dgm:cxn modelId="{66BD04EA-4DF3-4341-A969-4C864E90E491}" srcId="{BA7230DB-7CDF-416D-8E43-EBEC97D3A216}" destId="{D8EA1478-EE3B-4A2D-9AC7-8AEB693BE517}" srcOrd="0" destOrd="0" parTransId="{9CE36936-4747-49FD-AFD9-E624B27832EC}" sibTransId="{372441A4-F1F7-4021-B1FB-5EF112F844A1}"/>
    <dgm:cxn modelId="{8F436EEA-1B8D-4D1F-8863-F51235C7AC3C}" srcId="{5D9F4C90-D6F7-40D2-86C0-25F5B54B4445}" destId="{37418FB8-29A2-4658-B87C-423A32983DD6}" srcOrd="3" destOrd="0" parTransId="{DDD46618-A1A9-48AD-A093-83DE3EA1E97E}" sibTransId="{C500C453-01EC-427B-99B6-5AA44721C555}"/>
    <dgm:cxn modelId="{276176F0-D54F-4ADC-810B-775C40DA9D02}" type="presOf" srcId="{D931A5A0-4DE3-4957-8A32-824A8BABFF16}" destId="{D85A111F-F6E6-4765-B82D-C2E56BDC1E40}" srcOrd="0" destOrd="0" presId="urn:microsoft.com/office/officeart/2005/8/layout/lProcess3"/>
    <dgm:cxn modelId="{8884AAFD-4CCC-42CA-A5DD-3B43F827AD9A}" type="presOf" srcId="{BA7230DB-7CDF-416D-8E43-EBEC97D3A216}" destId="{DD27F804-69E5-4C31-8924-965A80844A54}" srcOrd="0" destOrd="0" presId="urn:microsoft.com/office/officeart/2005/8/layout/lProcess3"/>
    <dgm:cxn modelId="{D93563C4-9EDA-422C-AB9D-41E47960527C}" type="presParOf" srcId="{0A931B83-F489-48AE-8995-9397B91A9A5F}" destId="{108E9E46-F663-4C41-8372-118B004D1731}" srcOrd="0" destOrd="0" presId="urn:microsoft.com/office/officeart/2005/8/layout/lProcess3"/>
    <dgm:cxn modelId="{CF77C3F4-AE97-47A4-B14B-241393F11AF2}" type="presParOf" srcId="{108E9E46-F663-4C41-8372-118B004D1731}" destId="{B0C4B7BB-AB0E-43AA-861D-944B3EAEBE75}" srcOrd="0" destOrd="0" presId="urn:microsoft.com/office/officeart/2005/8/layout/lProcess3"/>
    <dgm:cxn modelId="{3195EFE2-8D66-4E43-9F91-D849F12DC991}" type="presParOf" srcId="{108E9E46-F663-4C41-8372-118B004D1731}" destId="{EE9FF615-852E-4C3B-9FE0-4E28713906B8}" srcOrd="1" destOrd="0" presId="urn:microsoft.com/office/officeart/2005/8/layout/lProcess3"/>
    <dgm:cxn modelId="{016B0576-8CF5-47F2-B812-72D9BEEB4DB7}" type="presParOf" srcId="{108E9E46-F663-4C41-8372-118B004D1731}" destId="{3BA6222D-A44F-46F9-B82B-19584224DC42}" srcOrd="2" destOrd="0" presId="urn:microsoft.com/office/officeart/2005/8/layout/lProcess3"/>
    <dgm:cxn modelId="{94432834-07B5-4025-B7E3-52E2853AB064}" type="presParOf" srcId="{108E9E46-F663-4C41-8372-118B004D1731}" destId="{D0068567-D85D-487D-BCFD-F8956219271D}" srcOrd="3" destOrd="0" presId="urn:microsoft.com/office/officeart/2005/8/layout/lProcess3"/>
    <dgm:cxn modelId="{AC1CDC16-13A3-467A-A959-F1861473AC22}" type="presParOf" srcId="{108E9E46-F663-4C41-8372-118B004D1731}" destId="{0B98CD97-29A7-4904-918B-C0E734B4143C}" srcOrd="4" destOrd="0" presId="urn:microsoft.com/office/officeart/2005/8/layout/lProcess3"/>
    <dgm:cxn modelId="{A3A1F2DA-0860-4AF9-840C-09465501EF0C}" type="presParOf" srcId="{108E9E46-F663-4C41-8372-118B004D1731}" destId="{32DEBDA9-11A6-4C1C-9555-B45ADB93FF14}" srcOrd="5" destOrd="0" presId="urn:microsoft.com/office/officeart/2005/8/layout/lProcess3"/>
    <dgm:cxn modelId="{D2068CE8-5754-49E3-93BC-A12E52606E38}" type="presParOf" srcId="{108E9E46-F663-4C41-8372-118B004D1731}" destId="{01E155E4-96DD-4198-80EE-F5BAA01208BC}" srcOrd="6" destOrd="0" presId="urn:microsoft.com/office/officeart/2005/8/layout/lProcess3"/>
    <dgm:cxn modelId="{239CE65B-5021-44E5-9E58-EEBB52A3C863}" type="presParOf" srcId="{108E9E46-F663-4C41-8372-118B004D1731}" destId="{FE0F7108-EF95-4642-8B95-AE70B34174F4}" srcOrd="7" destOrd="0" presId="urn:microsoft.com/office/officeart/2005/8/layout/lProcess3"/>
    <dgm:cxn modelId="{642EBFC1-5253-46FD-8E9A-AEB63A28C0C0}" type="presParOf" srcId="{108E9E46-F663-4C41-8372-118B004D1731}" destId="{D142FBED-75D1-47FA-9633-7FC76AA2267D}" srcOrd="8" destOrd="0" presId="urn:microsoft.com/office/officeart/2005/8/layout/lProcess3"/>
    <dgm:cxn modelId="{25E28DA7-5415-46A2-A59D-E83EE0198476}" type="presParOf" srcId="{108E9E46-F663-4C41-8372-118B004D1731}" destId="{B787FEAF-791D-4B4A-B0A2-9AFE0A909EF1}" srcOrd="9" destOrd="0" presId="urn:microsoft.com/office/officeart/2005/8/layout/lProcess3"/>
    <dgm:cxn modelId="{C3A40BAA-6243-4EE9-81FB-23ACBBF7E3D7}" type="presParOf" srcId="{108E9E46-F663-4C41-8372-118B004D1731}" destId="{036D610D-67E2-47CD-8AFD-E9568C75E8DE}" srcOrd="10" destOrd="0" presId="urn:microsoft.com/office/officeart/2005/8/layout/lProcess3"/>
    <dgm:cxn modelId="{E7112B94-7B08-487E-A50B-9AB74CE10D35}" type="presParOf" srcId="{0A931B83-F489-48AE-8995-9397B91A9A5F}" destId="{7306E7EA-45C0-4F0C-92B1-F97981B93769}" srcOrd="1" destOrd="0" presId="urn:microsoft.com/office/officeart/2005/8/layout/lProcess3"/>
    <dgm:cxn modelId="{F6407BED-DDD3-4D40-84DD-2F1447A7E86E}" type="presParOf" srcId="{0A931B83-F489-48AE-8995-9397B91A9A5F}" destId="{F1F90305-8FE9-4BCF-8B0F-BF8399038EB0}" srcOrd="2" destOrd="0" presId="urn:microsoft.com/office/officeart/2005/8/layout/lProcess3"/>
    <dgm:cxn modelId="{69920CBB-C4F4-4130-BE60-157864FCA2AE}" type="presParOf" srcId="{F1F90305-8FE9-4BCF-8B0F-BF8399038EB0}" destId="{6DB47478-0E38-4EC4-B651-B8D4E4425FE8}" srcOrd="0" destOrd="0" presId="urn:microsoft.com/office/officeart/2005/8/layout/lProcess3"/>
    <dgm:cxn modelId="{9E3931CB-D6FE-4F74-BD42-51B33419BE70}" type="presParOf" srcId="{F1F90305-8FE9-4BCF-8B0F-BF8399038EB0}" destId="{35E0E73C-223A-457E-A36E-A2EF7A96FCA3}" srcOrd="1" destOrd="0" presId="urn:microsoft.com/office/officeart/2005/8/layout/lProcess3"/>
    <dgm:cxn modelId="{3575101B-91DF-4359-8517-FA6C58AF572C}" type="presParOf" srcId="{F1F90305-8FE9-4BCF-8B0F-BF8399038EB0}" destId="{468F9718-BDE0-4B01-B4FD-5C0335190957}" srcOrd="2" destOrd="0" presId="urn:microsoft.com/office/officeart/2005/8/layout/lProcess3"/>
    <dgm:cxn modelId="{B0D8C80F-7AFE-4FC5-A577-8A39598B77F1}" type="presParOf" srcId="{F1F90305-8FE9-4BCF-8B0F-BF8399038EB0}" destId="{AAD77C24-2466-4789-90B2-9C08563F7E70}" srcOrd="3" destOrd="0" presId="urn:microsoft.com/office/officeart/2005/8/layout/lProcess3"/>
    <dgm:cxn modelId="{18BE8E1B-0409-4965-BE68-6AA2EC8BAAD0}" type="presParOf" srcId="{F1F90305-8FE9-4BCF-8B0F-BF8399038EB0}" destId="{92ED5F36-06B4-4C48-AB06-5B89489076AE}" srcOrd="4" destOrd="0" presId="urn:microsoft.com/office/officeart/2005/8/layout/lProcess3"/>
    <dgm:cxn modelId="{B118293D-696D-402B-84DE-065096D0C432}" type="presParOf" srcId="{F1F90305-8FE9-4BCF-8B0F-BF8399038EB0}" destId="{619E8F44-ED69-4B72-93F9-1B0FA307CE2B}" srcOrd="5" destOrd="0" presId="urn:microsoft.com/office/officeart/2005/8/layout/lProcess3"/>
    <dgm:cxn modelId="{B2FCF205-53BB-4127-BD82-F16A5C7FE33D}" type="presParOf" srcId="{F1F90305-8FE9-4BCF-8B0F-BF8399038EB0}" destId="{FCA80CED-9238-4B6D-BCAD-13E5537834F1}" srcOrd="6" destOrd="0" presId="urn:microsoft.com/office/officeart/2005/8/layout/lProcess3"/>
    <dgm:cxn modelId="{89069174-2378-4F02-9396-0EBA17E5101F}" type="presParOf" srcId="{F1F90305-8FE9-4BCF-8B0F-BF8399038EB0}" destId="{C5F6DE51-29AC-4DEC-8C75-00B615A29C81}" srcOrd="7" destOrd="0" presId="urn:microsoft.com/office/officeart/2005/8/layout/lProcess3"/>
    <dgm:cxn modelId="{61D71E8B-1EFC-4029-ADD1-664246AB5D8B}" type="presParOf" srcId="{F1F90305-8FE9-4BCF-8B0F-BF8399038EB0}" destId="{557716BF-F1E5-42F6-96C1-EBE09A04EE2A}" srcOrd="8" destOrd="0" presId="urn:microsoft.com/office/officeart/2005/8/layout/lProcess3"/>
    <dgm:cxn modelId="{C1DA54FF-FD44-4D03-870F-D68E5A6A60E6}" type="presParOf" srcId="{0A931B83-F489-48AE-8995-9397B91A9A5F}" destId="{4E7E44C4-2EE5-4FFF-AD31-834FA85D507A}" srcOrd="3" destOrd="0" presId="urn:microsoft.com/office/officeart/2005/8/layout/lProcess3"/>
    <dgm:cxn modelId="{3C56663B-882B-4A35-92AB-D56206A980D9}" type="presParOf" srcId="{0A931B83-F489-48AE-8995-9397B91A9A5F}" destId="{1083CC4B-5963-4BC2-8FB2-22D9DB537C10}" srcOrd="4" destOrd="0" presId="urn:microsoft.com/office/officeart/2005/8/layout/lProcess3"/>
    <dgm:cxn modelId="{33DAF769-8CF4-490A-ACDC-8CB65592D3A1}" type="presParOf" srcId="{1083CC4B-5963-4BC2-8FB2-22D9DB537C10}" destId="{5A4ACE0D-FCC1-4AC0-8834-296DFF714CD7}" srcOrd="0" destOrd="0" presId="urn:microsoft.com/office/officeart/2005/8/layout/lProcess3"/>
    <dgm:cxn modelId="{6D337365-B386-426A-BCB0-2CFF1D9F7E91}" type="presParOf" srcId="{1083CC4B-5963-4BC2-8FB2-22D9DB537C10}" destId="{3C45A0EE-6980-48B9-B514-4284756A33A9}" srcOrd="1" destOrd="0" presId="urn:microsoft.com/office/officeart/2005/8/layout/lProcess3"/>
    <dgm:cxn modelId="{847B60C6-7772-4DF7-9E6E-E23A6E2B07EA}" type="presParOf" srcId="{1083CC4B-5963-4BC2-8FB2-22D9DB537C10}" destId="{3A2BEE00-5849-4725-AD5D-8C182386379C}" srcOrd="2" destOrd="0" presId="urn:microsoft.com/office/officeart/2005/8/layout/lProcess3"/>
    <dgm:cxn modelId="{4C3855C8-AECA-47A7-9AB1-43CA09C8DA4A}" type="presParOf" srcId="{1083CC4B-5963-4BC2-8FB2-22D9DB537C10}" destId="{2AD407DD-645A-4B3B-AB14-6374F7A72E0A}" srcOrd="3" destOrd="0" presId="urn:microsoft.com/office/officeart/2005/8/layout/lProcess3"/>
    <dgm:cxn modelId="{E06D3FCD-5BD2-47B9-87AA-CD2B2BB62973}" type="presParOf" srcId="{1083CC4B-5963-4BC2-8FB2-22D9DB537C10}" destId="{D85A111F-F6E6-4765-B82D-C2E56BDC1E40}" srcOrd="4" destOrd="0" presId="urn:microsoft.com/office/officeart/2005/8/layout/lProcess3"/>
    <dgm:cxn modelId="{687C7E4D-9D80-4C3A-AC98-9E0891CC5B94}" type="presParOf" srcId="{1083CC4B-5963-4BC2-8FB2-22D9DB537C10}" destId="{378FF8BF-D3CE-4031-A7AF-B9E1954A7AE7}" srcOrd="5" destOrd="0" presId="urn:microsoft.com/office/officeart/2005/8/layout/lProcess3"/>
    <dgm:cxn modelId="{EE50E72C-5CA1-4880-8E1A-B3CF07BE0A51}" type="presParOf" srcId="{1083CC4B-5963-4BC2-8FB2-22D9DB537C10}" destId="{3C48772B-754E-4DC8-AEC6-BE76B778658D}" srcOrd="6" destOrd="0" presId="urn:microsoft.com/office/officeart/2005/8/layout/lProcess3"/>
    <dgm:cxn modelId="{54C9340D-2723-4230-BF79-57C772D68FBA}" type="presParOf" srcId="{0A931B83-F489-48AE-8995-9397B91A9A5F}" destId="{28D2AECC-8E67-4CDB-AB70-CFC418E6C557}" srcOrd="5" destOrd="0" presId="urn:microsoft.com/office/officeart/2005/8/layout/lProcess3"/>
    <dgm:cxn modelId="{10D6C19D-C5C2-463F-82F3-EE6322C20306}" type="presParOf" srcId="{0A931B83-F489-48AE-8995-9397B91A9A5F}" destId="{81BA062F-F328-41E9-AD8B-2D8C912DBFE8}" srcOrd="6" destOrd="0" presId="urn:microsoft.com/office/officeart/2005/8/layout/lProcess3"/>
    <dgm:cxn modelId="{B81015E5-2E5A-4E6D-8A43-F335B26E7AED}" type="presParOf" srcId="{81BA062F-F328-41E9-AD8B-2D8C912DBFE8}" destId="{8B652162-4E8C-42F3-AC51-CB994F615092}" srcOrd="0" destOrd="0" presId="urn:microsoft.com/office/officeart/2005/8/layout/lProcess3"/>
    <dgm:cxn modelId="{4761CEFD-C10C-4D59-9741-B401422191E5}" type="presParOf" srcId="{81BA062F-F328-41E9-AD8B-2D8C912DBFE8}" destId="{FBF94336-CB1E-4E22-B06F-597197BC5F2C}" srcOrd="1" destOrd="0" presId="urn:microsoft.com/office/officeart/2005/8/layout/lProcess3"/>
    <dgm:cxn modelId="{B9995F4D-A143-4571-A8AC-09BC68ADD11C}" type="presParOf" srcId="{81BA062F-F328-41E9-AD8B-2D8C912DBFE8}" destId="{F3CE4B44-81AC-4512-9BEC-9AA9D43D2095}" srcOrd="2" destOrd="0" presId="urn:microsoft.com/office/officeart/2005/8/layout/lProcess3"/>
    <dgm:cxn modelId="{A21B4B84-90A7-437A-BCDF-6C87FF2AC006}" type="presParOf" srcId="{81BA062F-F328-41E9-AD8B-2D8C912DBFE8}" destId="{DD7EF214-CD88-49B2-AB10-66E66B58BF96}" srcOrd="3" destOrd="0" presId="urn:microsoft.com/office/officeart/2005/8/layout/lProcess3"/>
    <dgm:cxn modelId="{5BE5ABF1-CD16-4202-8FFC-EFFC8C1EC671}" type="presParOf" srcId="{81BA062F-F328-41E9-AD8B-2D8C912DBFE8}" destId="{B4D14820-42EB-41AE-8865-6C0096AEC4B5}" srcOrd="4" destOrd="0" presId="urn:microsoft.com/office/officeart/2005/8/layout/lProcess3"/>
    <dgm:cxn modelId="{BE86E415-938A-476E-9860-EB58EE622B28}" type="presParOf" srcId="{81BA062F-F328-41E9-AD8B-2D8C912DBFE8}" destId="{82389154-F551-4FAB-9038-3CA73ED66A2E}" srcOrd="5" destOrd="0" presId="urn:microsoft.com/office/officeart/2005/8/layout/lProcess3"/>
    <dgm:cxn modelId="{92653857-6405-4442-ADB4-7327E348081F}" type="presParOf" srcId="{81BA062F-F328-41E9-AD8B-2D8C912DBFE8}" destId="{63F1AE15-A309-43E9-B00F-BA5C2CCAA212}" srcOrd="6" destOrd="0" presId="urn:microsoft.com/office/officeart/2005/8/layout/lProcess3"/>
    <dgm:cxn modelId="{625B2F03-5FA4-4C6E-B291-9999959D751C}" type="presParOf" srcId="{81BA062F-F328-41E9-AD8B-2D8C912DBFE8}" destId="{2166E800-AA35-4828-9D7C-F134267122BB}" srcOrd="7" destOrd="0" presId="urn:microsoft.com/office/officeart/2005/8/layout/lProcess3"/>
    <dgm:cxn modelId="{DEF50CA2-33E6-45F9-B293-B5E6C1CC0917}" type="presParOf" srcId="{81BA062F-F328-41E9-AD8B-2D8C912DBFE8}" destId="{C435C165-E19C-4BEA-A51B-E5E479831BDE}" srcOrd="8" destOrd="0" presId="urn:microsoft.com/office/officeart/2005/8/layout/lProcess3"/>
    <dgm:cxn modelId="{6012817E-57F9-4B8F-A319-32F4C2BE9F80}" type="presParOf" srcId="{81BA062F-F328-41E9-AD8B-2D8C912DBFE8}" destId="{5275BBA6-C455-429A-B4B9-426AABDEF0CD}" srcOrd="9" destOrd="0" presId="urn:microsoft.com/office/officeart/2005/8/layout/lProcess3"/>
    <dgm:cxn modelId="{019657C5-1E95-4C32-99B8-9859F01962F7}" type="presParOf" srcId="{81BA062F-F328-41E9-AD8B-2D8C912DBFE8}" destId="{237539B2-9EBE-4CE2-A3BD-723CF2BC2894}" srcOrd="10" destOrd="0" presId="urn:microsoft.com/office/officeart/2005/8/layout/lProcess3"/>
    <dgm:cxn modelId="{7A4B3965-CC03-43F2-AFC5-D6B6CF887AFB}" type="presParOf" srcId="{81BA062F-F328-41E9-AD8B-2D8C912DBFE8}" destId="{F220B4C1-2A55-4C92-B43C-B506F727B6B9}" srcOrd="11" destOrd="0" presId="urn:microsoft.com/office/officeart/2005/8/layout/lProcess3"/>
    <dgm:cxn modelId="{6F69362B-0DE0-48B5-8F03-7F3D04B9E92B}" type="presParOf" srcId="{81BA062F-F328-41E9-AD8B-2D8C912DBFE8}" destId="{4C13F12B-9481-4647-AB5B-DB57664F44D6}" srcOrd="12" destOrd="0" presId="urn:microsoft.com/office/officeart/2005/8/layout/lProcess3"/>
    <dgm:cxn modelId="{B6EBB313-7D63-44BA-8ED3-BC5F992B4CF2}" type="presParOf" srcId="{81BA062F-F328-41E9-AD8B-2D8C912DBFE8}" destId="{156DBFA3-ECA3-4DC9-A695-71B6F5BB08F8}" srcOrd="13" destOrd="0" presId="urn:microsoft.com/office/officeart/2005/8/layout/lProcess3"/>
    <dgm:cxn modelId="{B7BACDFC-D165-4279-9E66-266162DEE78C}" type="presParOf" srcId="{81BA062F-F328-41E9-AD8B-2D8C912DBFE8}" destId="{C59C97E8-01A7-4046-AD93-9BAA443875BF}" srcOrd="14" destOrd="0" presId="urn:microsoft.com/office/officeart/2005/8/layout/lProcess3"/>
    <dgm:cxn modelId="{24EA685A-447B-41DB-B4A6-7E8E5A316232}" type="presParOf" srcId="{0A931B83-F489-48AE-8995-9397B91A9A5F}" destId="{B3706D2F-6ACE-4A62-9F30-DE059261D7C8}" srcOrd="7" destOrd="0" presId="urn:microsoft.com/office/officeart/2005/8/layout/lProcess3"/>
    <dgm:cxn modelId="{CE15AED3-80ED-4C8B-B219-06A98EEBE7F3}" type="presParOf" srcId="{0A931B83-F489-48AE-8995-9397B91A9A5F}" destId="{E4AC3958-812F-4982-AC9E-716D0179C17C}" srcOrd="8" destOrd="0" presId="urn:microsoft.com/office/officeart/2005/8/layout/lProcess3"/>
    <dgm:cxn modelId="{4D875AB6-3893-418D-BFDC-BCCDAA28CE9B}" type="presParOf" srcId="{E4AC3958-812F-4982-AC9E-716D0179C17C}" destId="{DD27F804-69E5-4C31-8924-965A80844A54}" srcOrd="0" destOrd="0" presId="urn:microsoft.com/office/officeart/2005/8/layout/lProcess3"/>
    <dgm:cxn modelId="{3274DF71-DEAD-4FB0-898C-F5B95103E714}" type="presParOf" srcId="{E4AC3958-812F-4982-AC9E-716D0179C17C}" destId="{EE35A88E-6BCD-44F3-8548-39C106E27037}" srcOrd="1" destOrd="0" presId="urn:microsoft.com/office/officeart/2005/8/layout/lProcess3"/>
    <dgm:cxn modelId="{F4D22D12-214B-4214-B9C0-97F6C47B5473}" type="presParOf" srcId="{E4AC3958-812F-4982-AC9E-716D0179C17C}" destId="{484522BE-3F48-45A4-B904-F76F7217942B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C4B7BB-AB0E-43AA-861D-944B3EAEBE75}">
      <dsp:nvSpPr>
        <dsp:cNvPr id="0" name=""/>
        <dsp:cNvSpPr/>
      </dsp:nvSpPr>
      <dsp:spPr>
        <a:xfrm>
          <a:off x="107006" y="2410"/>
          <a:ext cx="2056517" cy="83933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/>
            <a:t>离线语音控制</a:t>
          </a:r>
          <a:endParaRPr lang="en-US" altLang="zh-CN" sz="1800" b="1" kern="1200" dirty="0"/>
        </a:p>
      </dsp:txBody>
      <dsp:txXfrm>
        <a:off x="526674" y="2410"/>
        <a:ext cx="1217182" cy="839335"/>
      </dsp:txXfrm>
    </dsp:sp>
    <dsp:sp modelId="{3BA6222D-A44F-46F9-B82B-19584224DC42}">
      <dsp:nvSpPr>
        <dsp:cNvPr id="0" name=""/>
        <dsp:cNvSpPr/>
      </dsp:nvSpPr>
      <dsp:spPr>
        <a:xfrm>
          <a:off x="1929987" y="44383"/>
          <a:ext cx="2060240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en-US" altLang="zh-CN" sz="1600" b="1" kern="1200" dirty="0"/>
            <a:t>Demo</a:t>
          </a:r>
          <a:r>
            <a:rPr lang="zh-CN" altLang="en-US" sz="1600" b="1" kern="1200" dirty="0"/>
            <a:t>样机</a:t>
          </a:r>
          <a:r>
            <a:rPr lang="en-US" altLang="zh-CN" sz="1600" b="1" kern="1200" dirty="0"/>
            <a:t>A1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i="1" kern="1200" dirty="0"/>
            <a:t>单麦</a:t>
          </a:r>
          <a:r>
            <a:rPr lang="en-US" altLang="zh-CN" sz="900" i="1" kern="1200" dirty="0"/>
            <a:t>+</a:t>
          </a:r>
          <a:r>
            <a:rPr lang="zh-CN" altLang="en-US" sz="900" i="1" kern="1200" dirty="0"/>
            <a:t>核心板</a:t>
          </a:r>
          <a:r>
            <a:rPr lang="zh-CN" altLang="en-US" sz="900" kern="1200" dirty="0"/>
            <a:t>，近场拾音：离线自定义命令词控制。</a:t>
          </a:r>
        </a:p>
      </dsp:txBody>
      <dsp:txXfrm>
        <a:off x="2307682" y="44383"/>
        <a:ext cx="1304851" cy="755389"/>
      </dsp:txXfrm>
    </dsp:sp>
    <dsp:sp modelId="{0B98CD97-29A7-4904-918B-C0E734B4143C}">
      <dsp:nvSpPr>
        <dsp:cNvPr id="0" name=""/>
        <dsp:cNvSpPr/>
      </dsp:nvSpPr>
      <dsp:spPr>
        <a:xfrm>
          <a:off x="3781482" y="44383"/>
          <a:ext cx="2336827" cy="755389"/>
        </a:xfrm>
        <a:prstGeom prst="chevron">
          <a:avLst/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en-US" altLang="zh-CN" sz="1600" b="1" kern="1200" dirty="0">
              <a:solidFill>
                <a:schemeClr val="tx1"/>
              </a:solidFill>
            </a:rPr>
            <a:t>Demo</a:t>
          </a:r>
          <a:r>
            <a:rPr lang="zh-CN" altLang="en-US" sz="1600" b="1" kern="1200" dirty="0">
              <a:solidFill>
                <a:schemeClr val="tx1"/>
              </a:solidFill>
            </a:rPr>
            <a:t>样机</a:t>
          </a:r>
          <a:r>
            <a:rPr lang="en-US" altLang="zh-CN" sz="1600" b="1" kern="1200" dirty="0">
              <a:solidFill>
                <a:schemeClr val="tx1"/>
              </a:solidFill>
            </a:rPr>
            <a:t>A2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i="1" kern="1200" dirty="0">
              <a:solidFill>
                <a:schemeClr val="tx1"/>
              </a:solidFill>
            </a:rPr>
            <a:t>双麦</a:t>
          </a:r>
          <a:r>
            <a:rPr lang="en-US" altLang="zh-CN" sz="900" i="1" kern="1200" dirty="0">
              <a:solidFill>
                <a:schemeClr val="tx1"/>
              </a:solidFill>
            </a:rPr>
            <a:t>+</a:t>
          </a:r>
          <a:r>
            <a:rPr lang="zh-CN" altLang="en-US" sz="900" i="1" kern="1200" dirty="0">
              <a:solidFill>
                <a:schemeClr val="tx1"/>
              </a:solidFill>
            </a:rPr>
            <a:t>核心板：</a:t>
          </a:r>
          <a:r>
            <a:rPr lang="zh-CN" altLang="en-US" sz="900" kern="1200" dirty="0">
              <a:solidFill>
                <a:schemeClr val="tx1"/>
              </a:solidFill>
            </a:rPr>
            <a:t>远场拾音：</a:t>
          </a:r>
          <a:endParaRPr lang="en-US" altLang="zh-CN" sz="900" kern="1200" dirty="0">
            <a:solidFill>
              <a:schemeClr val="accent2">
                <a:lumMod val="75000"/>
              </a:schemeClr>
            </a:solidFill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kern="1200" dirty="0">
              <a:solidFill>
                <a:schemeClr val="accent2">
                  <a:lumMod val="75000"/>
                </a:schemeClr>
              </a:solidFill>
            </a:rPr>
            <a:t>遥控器、</a:t>
          </a:r>
          <a:r>
            <a:rPr lang="zh-CN" altLang="en-US" sz="900" kern="1200" dirty="0"/>
            <a:t>电视语音控制模组</a:t>
          </a:r>
          <a:r>
            <a:rPr lang="en-US" altLang="zh-CN" sz="900" kern="1200" dirty="0"/>
            <a:t>…</a:t>
          </a:r>
          <a:endParaRPr lang="zh-CN" altLang="en-US" sz="900" kern="1200" dirty="0"/>
        </a:p>
      </dsp:txBody>
      <dsp:txXfrm>
        <a:off x="4159177" y="44383"/>
        <a:ext cx="1581438" cy="755389"/>
      </dsp:txXfrm>
    </dsp:sp>
    <dsp:sp modelId="{01E155E4-96DD-4198-80EE-F5BAA01208BC}">
      <dsp:nvSpPr>
        <dsp:cNvPr id="0" name=""/>
        <dsp:cNvSpPr/>
      </dsp:nvSpPr>
      <dsp:spPr>
        <a:xfrm>
          <a:off x="5909564" y="44383"/>
          <a:ext cx="2183295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1600" b="1" kern="1200" dirty="0">
              <a:solidFill>
                <a:schemeClr val="tx1"/>
              </a:solidFill>
            </a:rPr>
            <a:t>智能面板</a:t>
          </a:r>
          <a:endParaRPr lang="en-US" altLang="zh-CN" sz="1600" b="1" kern="1200" dirty="0">
            <a:solidFill>
              <a:schemeClr val="tx1"/>
            </a:solidFill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b="1" i="1" kern="1200" dirty="0"/>
            <a:t>样机</a:t>
          </a:r>
          <a:r>
            <a:rPr lang="en-US" altLang="zh-CN" sz="900" b="1" i="1" kern="1200" dirty="0"/>
            <a:t>A2</a:t>
          </a:r>
          <a:r>
            <a:rPr lang="en-US" altLang="zh-CN" sz="900" i="1" kern="1200" dirty="0"/>
            <a:t>+</a:t>
          </a:r>
          <a:r>
            <a:rPr lang="zh-CN" altLang="en-US" sz="900" i="1" kern="1200" dirty="0"/>
            <a:t>面板</a:t>
          </a:r>
          <a:r>
            <a:rPr lang="en-US" altLang="zh-CN" sz="900" i="1" kern="1200" dirty="0"/>
            <a:t>PCBA</a:t>
          </a:r>
          <a:r>
            <a:rPr lang="zh-CN" altLang="en-US" sz="900" i="1" kern="1200" dirty="0"/>
            <a:t>：</a:t>
          </a:r>
          <a:endParaRPr lang="en-US" altLang="zh-CN" sz="900" i="1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kern="1200" dirty="0"/>
            <a:t>以星环智能面板为入口，加入智能家居网络</a:t>
          </a:r>
        </a:p>
      </dsp:txBody>
      <dsp:txXfrm>
        <a:off x="6287259" y="44383"/>
        <a:ext cx="1427906" cy="755389"/>
      </dsp:txXfrm>
    </dsp:sp>
    <dsp:sp modelId="{D142FBED-75D1-47FA-9633-7FC76AA2267D}">
      <dsp:nvSpPr>
        <dsp:cNvPr id="0" name=""/>
        <dsp:cNvSpPr/>
      </dsp:nvSpPr>
      <dsp:spPr>
        <a:xfrm>
          <a:off x="7884114" y="44383"/>
          <a:ext cx="1926687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1600" b="1" kern="1200" dirty="0">
              <a:highlight>
                <a:srgbClr val="FFFF00"/>
              </a:highlight>
            </a:rPr>
            <a:t>标准</a:t>
          </a:r>
          <a:r>
            <a:rPr lang="zh-CN" altLang="en-US" sz="1600" b="1" kern="1200" dirty="0"/>
            <a:t>模组</a:t>
          </a:r>
          <a:r>
            <a:rPr lang="en-US" altLang="zh-CN" sz="1600" b="1" kern="1200" dirty="0"/>
            <a:t>A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b="0" kern="1200" dirty="0"/>
            <a:t>离线语音控制：</a:t>
          </a:r>
          <a:endParaRPr lang="en-US" altLang="zh-CN" sz="900" b="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en-US" altLang="zh-CN" sz="900" b="0" kern="1200" dirty="0"/>
            <a:t>Mic+8600+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en-US" altLang="zh-CN" sz="900" b="0" kern="1200" dirty="0"/>
            <a:t>Mesh/Zigbee</a:t>
          </a:r>
          <a:endParaRPr lang="zh-CN" altLang="en-US" sz="900" b="0" kern="1200" dirty="0"/>
        </a:p>
      </dsp:txBody>
      <dsp:txXfrm>
        <a:off x="8261809" y="44383"/>
        <a:ext cx="1171298" cy="755389"/>
      </dsp:txXfrm>
    </dsp:sp>
    <dsp:sp modelId="{036D610D-67E2-47CD-8AFD-E9568C75E8DE}">
      <dsp:nvSpPr>
        <dsp:cNvPr id="0" name=""/>
        <dsp:cNvSpPr/>
      </dsp:nvSpPr>
      <dsp:spPr>
        <a:xfrm>
          <a:off x="9602057" y="44383"/>
          <a:ext cx="2178136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</a:t>
          </a:r>
          <a:r>
            <a:rPr lang="zh-CN" altLang="en-US" sz="1200" b="1" kern="1200" dirty="0"/>
            <a:t>智能家居</a:t>
          </a:r>
          <a:br>
            <a:rPr lang="en-US" altLang="zh-CN" sz="1200" b="1" kern="1200" dirty="0"/>
          </a:b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</a:t>
          </a:r>
          <a:r>
            <a:rPr lang="zh-CN" altLang="en-US" sz="1200" b="1" kern="1200" dirty="0"/>
            <a:t>车载语音控制</a:t>
          </a:r>
          <a:endParaRPr lang="en-US" altLang="zh-CN" sz="1200" b="1" kern="1200" dirty="0"/>
        </a:p>
      </dsp:txBody>
      <dsp:txXfrm>
        <a:off x="9979752" y="44383"/>
        <a:ext cx="1422747" cy="755389"/>
      </dsp:txXfrm>
    </dsp:sp>
    <dsp:sp modelId="{6DB47478-0E38-4EC4-B651-B8D4E4425FE8}">
      <dsp:nvSpPr>
        <dsp:cNvPr id="0" name=""/>
        <dsp:cNvSpPr/>
      </dsp:nvSpPr>
      <dsp:spPr>
        <a:xfrm>
          <a:off x="107006" y="942345"/>
          <a:ext cx="2052546" cy="83933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/>
            <a:t>声纹识别</a:t>
          </a:r>
        </a:p>
      </dsp:txBody>
      <dsp:txXfrm>
        <a:off x="526674" y="942345"/>
        <a:ext cx="1213211" cy="839335"/>
      </dsp:txXfrm>
    </dsp:sp>
    <dsp:sp modelId="{468F9718-BDE0-4B01-B4FD-5C0335190957}">
      <dsp:nvSpPr>
        <dsp:cNvPr id="0" name=""/>
        <dsp:cNvSpPr/>
      </dsp:nvSpPr>
      <dsp:spPr>
        <a:xfrm>
          <a:off x="1926017" y="984318"/>
          <a:ext cx="2032372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en-US" altLang="zh-CN" sz="1600" b="1" kern="1200" dirty="0"/>
            <a:t>Demo</a:t>
          </a:r>
          <a:r>
            <a:rPr lang="zh-CN" altLang="en-US" sz="1600" b="1" kern="1200" dirty="0"/>
            <a:t>样机</a:t>
          </a:r>
          <a:r>
            <a:rPr lang="en-US" altLang="zh-CN" sz="1600" b="1" kern="1200" dirty="0"/>
            <a:t>C1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b="1" i="1" kern="1200" dirty="0"/>
            <a:t>样机</a:t>
          </a:r>
          <a:r>
            <a:rPr lang="en-US" altLang="zh-CN" sz="900" b="1" i="1" kern="1200" dirty="0"/>
            <a:t>A2</a:t>
          </a:r>
          <a:r>
            <a:rPr lang="en-US" altLang="zh-CN" sz="900" b="0" i="1" kern="1200" dirty="0"/>
            <a:t>+WiFi</a:t>
          </a:r>
          <a:r>
            <a:rPr lang="zh-CN" altLang="en-US" sz="900" b="0" i="1" kern="1200" dirty="0"/>
            <a:t>模组：</a:t>
          </a:r>
          <a:endParaRPr lang="en-US" altLang="zh-CN" sz="900" b="0" i="1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b="0" kern="1200" dirty="0"/>
            <a:t>接后台声纹识别算法</a:t>
          </a:r>
        </a:p>
      </dsp:txBody>
      <dsp:txXfrm>
        <a:off x="2303712" y="984318"/>
        <a:ext cx="1276983" cy="755389"/>
      </dsp:txXfrm>
    </dsp:sp>
    <dsp:sp modelId="{92ED5F36-06B4-4C48-AB06-5B89489076AE}">
      <dsp:nvSpPr>
        <dsp:cNvPr id="0" name=""/>
        <dsp:cNvSpPr/>
      </dsp:nvSpPr>
      <dsp:spPr>
        <a:xfrm>
          <a:off x="3749644" y="984318"/>
          <a:ext cx="4335621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1600" b="1" kern="1200" dirty="0"/>
            <a:t>电视机</a:t>
          </a:r>
          <a:endParaRPr lang="en-US" altLang="zh-CN" sz="1600" b="1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b="1" i="1" kern="1200" dirty="0"/>
            <a:t>样机</a:t>
          </a:r>
          <a:r>
            <a:rPr lang="en-US" altLang="zh-CN" sz="900" b="1" i="1" kern="1200" dirty="0"/>
            <a:t>C1</a:t>
          </a:r>
          <a:r>
            <a:rPr lang="zh-CN" altLang="en-US" sz="900" b="1" i="1" kern="1200" dirty="0"/>
            <a:t>或</a:t>
          </a:r>
          <a:r>
            <a:rPr lang="en-US" altLang="zh-CN" sz="900" b="1" i="1" kern="1200" dirty="0"/>
            <a:t>A2</a:t>
          </a:r>
          <a:r>
            <a:rPr lang="en-US" altLang="zh-CN" sz="900" i="1" kern="1200" dirty="0"/>
            <a:t>+</a:t>
          </a:r>
          <a:r>
            <a:rPr lang="zh-CN" altLang="en-US" sz="900" i="1" kern="1200" dirty="0"/>
            <a:t>电视主板</a:t>
          </a:r>
          <a:r>
            <a:rPr lang="zh-CN" altLang="en-US" sz="900" kern="1200" dirty="0"/>
            <a:t>：</a:t>
          </a:r>
          <a:endParaRPr lang="en-US" altLang="zh-CN" sz="9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kern="1200" dirty="0"/>
            <a:t>以通力电子电视语音控制需求为入口，接入电视语音控制，实现电视画面千人千面、儿童开机控制等</a:t>
          </a:r>
          <a:r>
            <a:rPr lang="en-US" altLang="zh-CN" sz="900" kern="1200" dirty="0"/>
            <a:t>…</a:t>
          </a:r>
          <a:endParaRPr lang="zh-CN" altLang="en-US" sz="900" kern="1200" dirty="0"/>
        </a:p>
      </dsp:txBody>
      <dsp:txXfrm>
        <a:off x="4127339" y="984318"/>
        <a:ext cx="3580232" cy="755389"/>
      </dsp:txXfrm>
    </dsp:sp>
    <dsp:sp modelId="{FCA80CED-9238-4B6D-BCAD-13E5537834F1}">
      <dsp:nvSpPr>
        <dsp:cNvPr id="0" name=""/>
        <dsp:cNvSpPr/>
      </dsp:nvSpPr>
      <dsp:spPr>
        <a:xfrm>
          <a:off x="7876521" y="984318"/>
          <a:ext cx="1937840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highlight>
                <a:srgbClr val="FFFF00"/>
              </a:highlight>
              <a:latin typeface="等线" panose="020F0502020204030204"/>
              <a:ea typeface="等线" panose="02010600030101010101" pitchFamily="2" charset="-122"/>
              <a:cs typeface="+mn-cs"/>
            </a:rPr>
            <a:t>标准</a:t>
          </a:r>
          <a:r>
            <a:rPr lang="zh-CN" altLang="en-US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模组</a:t>
          </a:r>
          <a:r>
            <a:rPr lang="en-US" altLang="zh-CN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B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9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离在线语音控制：</a:t>
          </a:r>
          <a:endParaRPr lang="en-US" altLang="zh-CN" sz="900" b="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en-US" altLang="zh-CN" sz="9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Mic+SNC8600+WiFi.</a:t>
          </a:r>
        </a:p>
      </dsp:txBody>
      <dsp:txXfrm>
        <a:off x="8254216" y="984318"/>
        <a:ext cx="1182451" cy="755389"/>
      </dsp:txXfrm>
    </dsp:sp>
    <dsp:sp modelId="{557716BF-F1E5-42F6-96C1-EBE09A04EE2A}">
      <dsp:nvSpPr>
        <dsp:cNvPr id="0" name=""/>
        <dsp:cNvSpPr/>
      </dsp:nvSpPr>
      <dsp:spPr>
        <a:xfrm>
          <a:off x="9605617" y="984318"/>
          <a:ext cx="2121148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√智慧屏</a:t>
          </a:r>
          <a:endParaRPr lang="en-US" altLang="zh-CN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√智能电视</a:t>
          </a:r>
          <a:endParaRPr lang="en-US" altLang="zh-CN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</dsp:txBody>
      <dsp:txXfrm>
        <a:off x="9983312" y="984318"/>
        <a:ext cx="1365759" cy="755389"/>
      </dsp:txXfrm>
    </dsp:sp>
    <dsp:sp modelId="{5A4ACE0D-FCC1-4AC0-8834-296DFF714CD7}">
      <dsp:nvSpPr>
        <dsp:cNvPr id="0" name=""/>
        <dsp:cNvSpPr/>
      </dsp:nvSpPr>
      <dsp:spPr>
        <a:xfrm>
          <a:off x="107006" y="1882280"/>
          <a:ext cx="2097637" cy="83933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ChatGPT</a:t>
          </a:r>
          <a:endParaRPr lang="zh-CN" altLang="en-US" sz="1800" b="1" kern="1200" dirty="0"/>
        </a:p>
      </dsp:txBody>
      <dsp:txXfrm>
        <a:off x="526674" y="1882280"/>
        <a:ext cx="1258302" cy="839335"/>
      </dsp:txXfrm>
    </dsp:sp>
    <dsp:sp modelId="{3A2BEE00-5849-4725-AD5D-8C182386379C}">
      <dsp:nvSpPr>
        <dsp:cNvPr id="0" name=""/>
        <dsp:cNvSpPr/>
      </dsp:nvSpPr>
      <dsp:spPr>
        <a:xfrm>
          <a:off x="1971107" y="1924253"/>
          <a:ext cx="6054295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标准模组</a:t>
          </a:r>
          <a:r>
            <a:rPr lang="en-US" altLang="zh-CN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B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05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接出门问问</a:t>
          </a:r>
          <a:r>
            <a:rPr lang="en-US" altLang="zh-CN" sz="105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GPT</a:t>
          </a:r>
          <a:r>
            <a:rPr lang="zh-CN" altLang="en-US" sz="105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模型</a:t>
          </a:r>
          <a:endParaRPr lang="zh-CN" altLang="en-US" sz="1050" kern="1200" dirty="0"/>
        </a:p>
      </dsp:txBody>
      <dsp:txXfrm>
        <a:off x="2348802" y="1924253"/>
        <a:ext cx="5298906" cy="755389"/>
      </dsp:txXfrm>
    </dsp:sp>
    <dsp:sp modelId="{D85A111F-F6E6-4765-B82D-C2E56BDC1E40}">
      <dsp:nvSpPr>
        <dsp:cNvPr id="0" name=""/>
        <dsp:cNvSpPr/>
      </dsp:nvSpPr>
      <dsp:spPr>
        <a:xfrm>
          <a:off x="7816657" y="1924253"/>
          <a:ext cx="2024291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highlight>
                <a:srgbClr val="FFFF00"/>
              </a:highlight>
              <a:latin typeface="等线" panose="020F0502020204030204"/>
              <a:ea typeface="等线" panose="02010600030101010101" pitchFamily="2" charset="-122"/>
              <a:cs typeface="+mn-cs"/>
            </a:rPr>
            <a:t>标准</a:t>
          </a:r>
          <a:r>
            <a:rPr lang="zh-CN" altLang="en-US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模组</a:t>
          </a:r>
          <a:r>
            <a:rPr lang="en-US" altLang="zh-CN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B</a:t>
          </a:r>
        </a:p>
      </dsp:txBody>
      <dsp:txXfrm>
        <a:off x="8194352" y="1924253"/>
        <a:ext cx="1268902" cy="755389"/>
      </dsp:txXfrm>
    </dsp:sp>
    <dsp:sp modelId="{3C48772B-754E-4DC8-AEC6-BE76B778658D}">
      <dsp:nvSpPr>
        <dsp:cNvPr id="0" name=""/>
        <dsp:cNvSpPr/>
      </dsp:nvSpPr>
      <dsp:spPr>
        <a:xfrm>
          <a:off x="9632203" y="1924253"/>
          <a:ext cx="2138295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√智慧屏</a:t>
          </a:r>
          <a:endParaRPr lang="en-US" altLang="zh-CN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</a:t>
          </a:r>
          <a:r>
            <a:rPr lang="zh-CN" altLang="en-US" sz="1200" b="1" kern="1200" dirty="0"/>
            <a:t>智能音箱</a:t>
          </a:r>
          <a:endParaRPr lang="en-US" altLang="zh-CN" sz="1200" b="1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</a:t>
          </a:r>
          <a:r>
            <a:rPr lang="zh-CN" altLang="en-US" sz="1200" b="1" kern="1200" dirty="0"/>
            <a:t>任意语音入口</a:t>
          </a:r>
        </a:p>
      </dsp:txBody>
      <dsp:txXfrm>
        <a:off x="10009898" y="1924253"/>
        <a:ext cx="1382906" cy="755389"/>
      </dsp:txXfrm>
    </dsp:sp>
    <dsp:sp modelId="{8B652162-4E8C-42F3-AC51-CB994F615092}">
      <dsp:nvSpPr>
        <dsp:cNvPr id="0" name=""/>
        <dsp:cNvSpPr/>
      </dsp:nvSpPr>
      <dsp:spPr>
        <a:xfrm>
          <a:off x="107006" y="2840624"/>
          <a:ext cx="2043097" cy="71857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800" b="1" kern="1200" dirty="0"/>
            <a:t>品牌</a:t>
          </a:r>
          <a:r>
            <a:rPr lang="en-US" altLang="zh-CN" sz="1800" b="1" kern="1200" dirty="0"/>
            <a:t>IoT</a:t>
          </a:r>
          <a:r>
            <a:rPr lang="zh-CN" altLang="en-US" sz="1800" b="1" kern="1200" dirty="0"/>
            <a:t>生态接入</a:t>
          </a:r>
        </a:p>
      </dsp:txBody>
      <dsp:txXfrm>
        <a:off x="466292" y="2840624"/>
        <a:ext cx="1324526" cy="718571"/>
      </dsp:txXfrm>
    </dsp:sp>
    <dsp:sp modelId="{F3CE4B44-81AC-4512-9BEC-9AA9D43D2095}">
      <dsp:nvSpPr>
        <dsp:cNvPr id="0" name=""/>
        <dsp:cNvSpPr/>
      </dsp:nvSpPr>
      <dsp:spPr>
        <a:xfrm>
          <a:off x="1916567" y="2822215"/>
          <a:ext cx="1262162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600" b="0" kern="1200" dirty="0"/>
            <a:t>涂鸦</a:t>
          </a:r>
        </a:p>
      </dsp:txBody>
      <dsp:txXfrm>
        <a:off x="2294262" y="2822215"/>
        <a:ext cx="506773" cy="755389"/>
      </dsp:txXfrm>
    </dsp:sp>
    <dsp:sp modelId="{B4D14820-42EB-41AE-8865-6C0096AEC4B5}">
      <dsp:nvSpPr>
        <dsp:cNvPr id="0" name=""/>
        <dsp:cNvSpPr/>
      </dsp:nvSpPr>
      <dsp:spPr>
        <a:xfrm>
          <a:off x="2969985" y="2822215"/>
          <a:ext cx="1457965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Font typeface="Arial" panose="020B0604020202020204" pitchFamily="34" charset="0"/>
            <a:buNone/>
          </a:pPr>
          <a:r>
            <a:rPr lang="zh-CN" altLang="en-US" sz="1600" b="0" kern="1200" dirty="0"/>
            <a:t>亚马逊</a:t>
          </a:r>
          <a:endParaRPr lang="en-US" altLang="zh-CN" sz="1600" b="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100"/>
            </a:spcAft>
            <a:buFont typeface="Arial" panose="020B0604020202020204" pitchFamily="34" charset="0"/>
            <a:buNone/>
          </a:pPr>
          <a:r>
            <a:rPr lang="en-US" sz="900" b="0" i="0" kern="1200" dirty="0"/>
            <a:t>Works with Alexa</a:t>
          </a:r>
          <a:endParaRPr lang="zh-CN" altLang="en-US" sz="900" b="0" kern="1200" dirty="0"/>
        </a:p>
      </dsp:txBody>
      <dsp:txXfrm>
        <a:off x="3347680" y="2822215"/>
        <a:ext cx="702576" cy="755389"/>
      </dsp:txXfrm>
    </dsp:sp>
    <dsp:sp modelId="{63F1AE15-A309-43E9-B00F-BA5C2CCAA212}">
      <dsp:nvSpPr>
        <dsp:cNvPr id="0" name=""/>
        <dsp:cNvSpPr/>
      </dsp:nvSpPr>
      <dsp:spPr>
        <a:xfrm>
          <a:off x="4219205" y="2822215"/>
          <a:ext cx="1302152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600" b="0" kern="1200" dirty="0"/>
            <a:t>华为</a:t>
          </a:r>
        </a:p>
      </dsp:txBody>
      <dsp:txXfrm>
        <a:off x="4596900" y="2822215"/>
        <a:ext cx="546763" cy="755389"/>
      </dsp:txXfrm>
    </dsp:sp>
    <dsp:sp modelId="{C435C165-E19C-4BEA-A51B-E5E479831BDE}">
      <dsp:nvSpPr>
        <dsp:cNvPr id="0" name=""/>
        <dsp:cNvSpPr/>
      </dsp:nvSpPr>
      <dsp:spPr>
        <a:xfrm>
          <a:off x="5312612" y="2822215"/>
          <a:ext cx="1270244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600" b="0" kern="1200" dirty="0"/>
            <a:t>阿里</a:t>
          </a:r>
        </a:p>
      </dsp:txBody>
      <dsp:txXfrm>
        <a:off x="5690307" y="2822215"/>
        <a:ext cx="514855" cy="755389"/>
      </dsp:txXfrm>
    </dsp:sp>
    <dsp:sp modelId="{237539B2-9EBE-4CE2-A3BD-723CF2BC2894}">
      <dsp:nvSpPr>
        <dsp:cNvPr id="0" name=""/>
        <dsp:cNvSpPr/>
      </dsp:nvSpPr>
      <dsp:spPr>
        <a:xfrm>
          <a:off x="6374111" y="2822215"/>
          <a:ext cx="1617446" cy="7553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en-US" altLang="zh-CN" sz="1600" b="0" kern="1200" dirty="0"/>
            <a:t>Google</a:t>
          </a:r>
          <a:endParaRPr lang="zh-CN" altLang="en-US" sz="1600" b="0" kern="1200" dirty="0"/>
        </a:p>
      </dsp:txBody>
      <dsp:txXfrm>
        <a:off x="6751806" y="2822215"/>
        <a:ext cx="862057" cy="755389"/>
      </dsp:txXfrm>
    </dsp:sp>
    <dsp:sp modelId="{4C13F12B-9481-4647-AB5B-DB57664F44D6}">
      <dsp:nvSpPr>
        <dsp:cNvPr id="0" name=""/>
        <dsp:cNvSpPr/>
      </dsp:nvSpPr>
      <dsp:spPr>
        <a:xfrm>
          <a:off x="7782813" y="2822215"/>
          <a:ext cx="2073853" cy="755389"/>
        </a:xfrm>
        <a:prstGeom prst="chevron">
          <a:avLst/>
        </a:prstGeom>
        <a:solidFill>
          <a:srgbClr val="4472C4">
            <a:alpha val="90000"/>
            <a:tint val="4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4472C4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zh-CN" altLang="en-US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highlight>
                <a:srgbClr val="FFFF00"/>
              </a:highlight>
              <a:latin typeface="等线" panose="020F0502020204030204"/>
              <a:ea typeface="等线" panose="02010600030101010101" pitchFamily="2" charset="-122"/>
              <a:cs typeface="+mn-cs"/>
            </a:rPr>
            <a:t>标准</a:t>
          </a:r>
          <a:r>
            <a:rPr lang="zh-CN" altLang="en-US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模组</a:t>
          </a:r>
          <a:r>
            <a:rPr lang="en-US" altLang="zh-CN" sz="16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B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ts val="100"/>
            </a:spcAft>
            <a:buNone/>
          </a:pPr>
          <a:r>
            <a:rPr lang="en-US" altLang="zh-CN" sz="900" b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Mic+SNC8600+WiFi.</a:t>
          </a:r>
        </a:p>
      </dsp:txBody>
      <dsp:txXfrm>
        <a:off x="8160508" y="2822215"/>
        <a:ext cx="1318464" cy="755389"/>
      </dsp:txXfrm>
    </dsp:sp>
    <dsp:sp modelId="{C59C97E8-01A7-4046-AD93-9BAA443875BF}">
      <dsp:nvSpPr>
        <dsp:cNvPr id="0" name=""/>
        <dsp:cNvSpPr/>
      </dsp:nvSpPr>
      <dsp:spPr>
        <a:xfrm>
          <a:off x="9647921" y="2822215"/>
          <a:ext cx="2074568" cy="755389"/>
        </a:xfrm>
        <a:prstGeom prst="chevron">
          <a:avLst/>
        </a:prstGeom>
        <a:solidFill>
          <a:srgbClr val="4472C4">
            <a:alpha val="90000"/>
            <a:tint val="4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4472C4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2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√各品牌智能家居生态系统</a:t>
          </a:r>
          <a:endParaRPr lang="en-US" altLang="zh-CN" sz="1200" b="1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</dsp:txBody>
      <dsp:txXfrm>
        <a:off x="10025616" y="2822215"/>
        <a:ext cx="1319179" cy="755389"/>
      </dsp:txXfrm>
    </dsp:sp>
    <dsp:sp modelId="{DD27F804-69E5-4C31-8924-965A80844A54}">
      <dsp:nvSpPr>
        <dsp:cNvPr id="0" name=""/>
        <dsp:cNvSpPr/>
      </dsp:nvSpPr>
      <dsp:spPr>
        <a:xfrm>
          <a:off x="107006" y="3696613"/>
          <a:ext cx="2032840" cy="718571"/>
        </a:xfrm>
        <a:prstGeom prst="chevron">
          <a:avLst/>
        </a:prstGeom>
        <a:solidFill>
          <a:srgbClr val="4472C4">
            <a:hueOff val="0"/>
            <a:satOff val="0"/>
            <a:lumOff val="0"/>
            <a:alphaOff val="0"/>
          </a:srgbClr>
        </a:solidFill>
        <a:ln w="12700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r>
            <a:rPr lang="zh-CN" altLang="en-US" sz="1800" b="1" kern="1200" dirty="0">
              <a:solidFill>
                <a:prstClr val="white"/>
              </a:solidFill>
              <a:latin typeface="等线" panose="020F0502020204030204"/>
              <a:ea typeface="等线" panose="02010600030101010101" pitchFamily="2" charset="-122"/>
              <a:cs typeface="+mn-cs"/>
            </a:rPr>
            <a:t>芯片升级？</a:t>
          </a:r>
          <a:endParaRPr lang="en-US" altLang="zh-CN" sz="1800" b="1" kern="1200" dirty="0">
            <a:solidFill>
              <a:prstClr val="white"/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</dsp:txBody>
      <dsp:txXfrm>
        <a:off x="466292" y="3696613"/>
        <a:ext cx="1314269" cy="718571"/>
      </dsp:txXfrm>
    </dsp:sp>
    <dsp:sp modelId="{484522BE-3F48-45A4-B904-F76F7217942B}">
      <dsp:nvSpPr>
        <dsp:cNvPr id="0" name=""/>
        <dsp:cNvSpPr/>
      </dsp:nvSpPr>
      <dsp:spPr>
        <a:xfrm>
          <a:off x="1906310" y="3678204"/>
          <a:ext cx="1491036" cy="755389"/>
        </a:xfrm>
        <a:prstGeom prst="chevron">
          <a:avLst/>
        </a:prstGeom>
        <a:solidFill>
          <a:srgbClr val="4472C4">
            <a:alpha val="90000"/>
            <a:tint val="40000"/>
            <a:hueOff val="0"/>
            <a:satOff val="0"/>
            <a:lumOff val="0"/>
            <a:alphaOff val="0"/>
          </a:srgbClr>
        </a:solidFill>
        <a:ln w="12700" cap="flat" cmpd="sng" algn="ctr">
          <a:solidFill>
            <a:srgbClr val="4472C4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None/>
          </a:pPr>
          <a:endParaRPr lang="en-US" altLang="zh-CN" sz="1600" b="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等线" panose="020F0502020204030204"/>
            <a:ea typeface="等线" panose="02010600030101010101" pitchFamily="2" charset="-122"/>
            <a:cs typeface="+mn-cs"/>
          </a:endParaRPr>
        </a:p>
      </dsp:txBody>
      <dsp:txXfrm>
        <a:off x="2284005" y="3678204"/>
        <a:ext cx="735647" cy="7553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png>
</file>

<file path=ppt/media/image15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DB4DB1-24A2-4908-BDDE-F75BA912EB15}" type="datetimeFigureOut">
              <a:rPr lang="zh-CN" altLang="en-US" smtClean="0"/>
              <a:t>2023/4/14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665AB3-784A-46BE-A509-FE67DFB7EDD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4971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）我们原本想要什么：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）刚好问问能提供什么：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）除此之外，又有了新的</a:t>
            </a:r>
            <a:r>
              <a:rPr lang="en-US" altLang="zh-CN" dirty="0"/>
              <a:t>GPT</a:t>
            </a:r>
            <a:r>
              <a:rPr lang="zh-CN" altLang="en-US" dirty="0"/>
              <a:t>，我们能做什么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65AB3-784A-46BE-A509-FE67DFB7EDD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785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665AB3-784A-46BE-A509-FE67DFB7EDD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8036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878A82-5BA7-2F45-F9A9-26ACBB24E1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01402B8-4233-40D5-4760-41A1A2DF1D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C196F8-1A8F-6C55-68F3-FDDB41D95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63CDCE-890A-6187-7D04-93A8CD3D8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9BBD4F-2A21-EFE9-ED56-A9747CA72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5438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1EE6DD4-52D9-55FD-68D8-8A305CBCC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15D3AD-06BE-39D3-5671-FC6067A6A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7FA8FC-2B39-EE15-86B3-252ADDC55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9CFC71-E9F1-1ADC-1CA0-0BD8EED39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F37FD7-4F08-DDE8-F1AD-B34359EEC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714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11B0623-20BA-7493-DCE0-AEE3E22EFB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0AD08D-3040-22D5-967D-151CA74AD8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D919E3-AD4B-05F0-FBE7-441B959EC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57806BC-4629-BD9C-2BD6-0A0774FB5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146E63-F2FC-E4FA-4D86-4BC6BE98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8190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F01887-B463-38FC-11E3-506B4ECBC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C3365A-56EB-C5FF-B983-54E310830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F1F6D4-6F00-3C46-5B42-84483262A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543F4D-D412-7450-D40F-2757D6786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02EC9A-4C13-6598-244F-4ADA79AF2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849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D1986-D645-7769-3353-8BD230E87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21B0C4-FBE6-2A23-C82C-9050844B7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85FEE3-FDB1-57D9-6E0C-196AFAE38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5B2EA6-FDCB-E382-92D5-48B268424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BD487D-ED47-3488-5290-AF3C0FAE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560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6B01F9-6299-C296-CF93-1D6436C69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83E7E8-B48C-A765-92A9-83956E5F40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EF12F6-6D4D-57CF-DA77-E51302D3BA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CDE082-24AD-283C-A12C-A450D01D3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951D71-1605-222E-3C2E-9BB566696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A102AA3-8368-4AB4-3784-7151098E8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46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41C41A-4D8C-E874-FCCE-3FFBA4ED5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CA2588B-7FA1-DEDC-EF34-7A162708D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D7EE446-F86B-E4A1-2458-BE25CD7F1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DBAABD3-E523-D477-AB10-5D6CB22FC0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0E95661-C703-1411-FD1C-0B14A28592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314B55-8B3B-1142-860A-C90B4D6BF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1AB1E9A-4C4B-48AE-04D4-21BD22A17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8AFB06E-A5B4-19F6-3E87-D664EC98E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301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7EFDD7-4429-4B35-68BC-169AB8828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90705F-5251-4347-5DC7-0E77545B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5EB1C1-CC6E-5114-5B5B-D9D3263D4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F1F3983-F830-F857-5D4A-2B3F32764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813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DC5F021-92BF-57A3-74AB-20A1A01A5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D98F793-ED22-BA24-D838-A08B8CB46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6B831D-93E6-9DBB-88C5-B53202FFF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5119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85425-D5DE-76F1-910D-AEEAA6806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11984B-52E8-4330-B2FF-5E7FAFDED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D7858D-FEFB-3AD8-88C2-A53C3BCDC9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7686FC-98CE-7999-863A-3CFA9AE38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9DD3EB-C74F-30C0-7A8E-25130B369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FE67F2-6E4B-8880-54D8-873555E3F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334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AF9BFF-D0DA-739A-2C0D-2D5A19F3F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6100572-D6A6-2988-DF9B-1536665D04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922B08A-B376-D1D6-631B-64724F9149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055734C-8CC4-F232-8391-685126DE5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2CA04C-EFB5-A2D1-3EB0-D3F933A28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C2A21EE-C910-EC81-F916-A72EBA433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85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998E6C9-0B09-4EA3-38B8-3AEB5133F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0000B1-F420-1E96-A8E0-D39BF5EEB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36120E-91C8-07F4-3985-27647AF04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FC4001-245B-ADDA-DC9D-C69ABA074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A5CF48-242D-A0B1-3EB7-C101263CC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94DD9-19E9-4AB5-81F1-0924461723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051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2DECA7-3373-B907-51C6-5027546E61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EEA9617-137A-46A7-018F-22E9EE592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7FB2CFFE-CB69-B612-829C-93FFD5D8CBAC}"/>
              </a:ext>
            </a:extLst>
          </p:cNvPr>
          <p:cNvGrpSpPr/>
          <p:nvPr/>
        </p:nvGrpSpPr>
        <p:grpSpPr>
          <a:xfrm>
            <a:off x="0" y="0"/>
            <a:ext cx="12192000" cy="5903277"/>
            <a:chOff x="0" y="0"/>
            <a:chExt cx="12192000" cy="5903277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5C7391CE-05CF-862E-B31C-81C3EF35870C}"/>
                </a:ext>
              </a:extLst>
            </p:cNvPr>
            <p:cNvSpPr/>
            <p:nvPr/>
          </p:nvSpPr>
          <p:spPr>
            <a:xfrm>
              <a:off x="0" y="0"/>
              <a:ext cx="12192000" cy="590327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28" name="Picture 4" descr="柏信智能AI语音控制集成灶，带您走进黑科技厨房-绍兴市柏信电器有限公司">
              <a:extLst>
                <a:ext uri="{FF2B5EF4-FFF2-40B4-BE49-F238E27FC236}">
                  <a16:creationId xmlns:a16="http://schemas.microsoft.com/office/drawing/2014/main" id="{497D2206-1E31-4CE7-1EB5-FC6DA65E58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960" y="317"/>
              <a:ext cx="11054080" cy="59029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B7E3B9AA-A0DB-B3A9-207D-067D6099BBBE}"/>
                </a:ext>
              </a:extLst>
            </p:cNvPr>
            <p:cNvSpPr/>
            <p:nvPr/>
          </p:nvSpPr>
          <p:spPr>
            <a:xfrm>
              <a:off x="0" y="0"/>
              <a:ext cx="12192000" cy="5903277"/>
            </a:xfrm>
            <a:prstGeom prst="rect">
              <a:avLst/>
            </a:prstGeom>
            <a:solidFill>
              <a:schemeClr val="bg2">
                <a:alpha val="2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" name="标题 1">
            <a:extLst>
              <a:ext uri="{FF2B5EF4-FFF2-40B4-BE49-F238E27FC236}">
                <a16:creationId xmlns:a16="http://schemas.microsoft.com/office/drawing/2014/main" id="{022F8775-11BE-17E5-A7B0-0ED819ED298D}"/>
              </a:ext>
            </a:extLst>
          </p:cNvPr>
          <p:cNvSpPr txBox="1">
            <a:spLocks/>
          </p:cNvSpPr>
          <p:nvPr/>
        </p:nvSpPr>
        <p:spPr>
          <a:xfrm>
            <a:off x="645160" y="553212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 err="1"/>
              <a:t>AIoT</a:t>
            </a:r>
            <a:r>
              <a:rPr lang="en-US" altLang="zh-CN" b="1" dirty="0"/>
              <a:t> </a:t>
            </a:r>
            <a:r>
              <a:rPr lang="zh-CN" altLang="en-US" b="1" dirty="0"/>
              <a:t>产品线规划</a:t>
            </a:r>
          </a:p>
        </p:txBody>
      </p:sp>
    </p:spTree>
    <p:extLst>
      <p:ext uri="{BB962C8B-B14F-4D97-AF65-F5344CB8AC3E}">
        <p14:creationId xmlns:p14="http://schemas.microsoft.com/office/powerpoint/2010/main" val="2919566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8D8892-2FA8-776A-72A8-76225E91A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38E4BB-ED3B-B9E8-08E7-25DB8D6BE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FC14F7-F281-DE4F-FDC0-39C4E99AA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4D7CEE-3EF6-6AF5-EDE3-2971CF173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8FDD0D-CAA9-98AF-0845-FE69453C6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2050" name="Picture 2" descr="智屏A8惊艳上市 这一次将颠覆行业认知">
            <a:extLst>
              <a:ext uri="{FF2B5EF4-FFF2-40B4-BE49-F238E27FC236}">
                <a16:creationId xmlns:a16="http://schemas.microsoft.com/office/drawing/2014/main" id="{11F581BB-DED7-4017-5F37-AC3EA997D8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70075"/>
            <a:ext cx="7391400" cy="360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659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8C5ED0-71B0-4CCD-54A8-D7AE77D04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2023 </a:t>
            </a:r>
            <a:r>
              <a:rPr lang="zh-CN" altLang="en-US" b="1" dirty="0"/>
              <a:t>年中国 </a:t>
            </a:r>
            <a:r>
              <a:rPr lang="en-US" altLang="zh-CN" b="1" dirty="0" err="1"/>
              <a:t>AIoT</a:t>
            </a:r>
            <a:r>
              <a:rPr lang="en-US" altLang="zh-CN" b="1" dirty="0"/>
              <a:t> </a:t>
            </a:r>
            <a:r>
              <a:rPr lang="zh-CN" altLang="en-US" b="1" dirty="0"/>
              <a:t>产业全景图谱报告</a:t>
            </a:r>
            <a:r>
              <a:rPr lang="en-US" altLang="zh-CN" sz="2800" b="1" dirty="0"/>
              <a:t>(</a:t>
            </a:r>
            <a:r>
              <a:rPr lang="zh-CN" altLang="en-US" sz="2800" b="1" dirty="0"/>
              <a:t>智次方</a:t>
            </a:r>
            <a:r>
              <a:rPr lang="en-US" altLang="zh-CN" sz="2800" b="1" dirty="0"/>
              <a:t>)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A18883-06AC-C549-200C-7116E66E4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7311" y="1690688"/>
            <a:ext cx="4525878" cy="4926679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DEBBBF-5886-DDB9-94F7-4ACAC4C7D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FF943C-B9D3-1883-8E84-C01834109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0D5647-37BF-5EA8-28DF-7C750A176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2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757A439-292B-51F0-E640-B9E95B9FA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11" y="1678190"/>
            <a:ext cx="7002379" cy="4939177"/>
          </a:xfrm>
          <a:prstGeom prst="rect">
            <a:avLst/>
          </a:prstGeom>
        </p:spPr>
      </p:pic>
      <p:sp>
        <p:nvSpPr>
          <p:cNvPr id="7" name="椭圆 6">
            <a:extLst>
              <a:ext uri="{FF2B5EF4-FFF2-40B4-BE49-F238E27FC236}">
                <a16:creationId xmlns:a16="http://schemas.microsoft.com/office/drawing/2014/main" id="{CF640D84-AF25-4BD0-6029-C236FD8DFEBB}"/>
              </a:ext>
            </a:extLst>
          </p:cNvPr>
          <p:cNvSpPr/>
          <p:nvPr/>
        </p:nvSpPr>
        <p:spPr>
          <a:xfrm>
            <a:off x="5360670" y="5867400"/>
            <a:ext cx="217170" cy="1562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5573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: 剪去左右顶角 9">
            <a:extLst>
              <a:ext uri="{FF2B5EF4-FFF2-40B4-BE49-F238E27FC236}">
                <a16:creationId xmlns:a16="http://schemas.microsoft.com/office/drawing/2014/main" id="{63B77ABD-B3E7-755E-648A-CF5821842693}"/>
              </a:ext>
            </a:extLst>
          </p:cNvPr>
          <p:cNvSpPr/>
          <p:nvPr/>
        </p:nvSpPr>
        <p:spPr>
          <a:xfrm>
            <a:off x="8068502" y="1376279"/>
            <a:ext cx="1685098" cy="4983805"/>
          </a:xfrm>
          <a:prstGeom prst="snip2SameRect">
            <a:avLst>
              <a:gd name="adj1" fmla="val 7655"/>
              <a:gd name="adj2" fmla="val 0"/>
            </a:avLst>
          </a:prstGeom>
          <a:solidFill>
            <a:srgbClr val="EAEAEA">
              <a:alpha val="57647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zh-CN" altLang="en-US" sz="2400" b="1" dirty="0">
                <a:solidFill>
                  <a:schemeClr val="tx2"/>
                </a:solidFill>
              </a:rPr>
              <a:t>定版形态</a:t>
            </a:r>
          </a:p>
        </p:txBody>
      </p:sp>
      <p:sp>
        <p:nvSpPr>
          <p:cNvPr id="8" name="矩形: 剪去左右顶角 7">
            <a:extLst>
              <a:ext uri="{FF2B5EF4-FFF2-40B4-BE49-F238E27FC236}">
                <a16:creationId xmlns:a16="http://schemas.microsoft.com/office/drawing/2014/main" id="{DC7CCA13-8FB5-FA80-727F-36E820775BE0}"/>
              </a:ext>
            </a:extLst>
          </p:cNvPr>
          <p:cNvSpPr/>
          <p:nvPr/>
        </p:nvSpPr>
        <p:spPr>
          <a:xfrm>
            <a:off x="2071053" y="1376279"/>
            <a:ext cx="5866957" cy="4996469"/>
          </a:xfrm>
          <a:prstGeom prst="snip2SameRect">
            <a:avLst>
              <a:gd name="adj1" fmla="val 2251"/>
              <a:gd name="adj2" fmla="val 0"/>
            </a:avLst>
          </a:prstGeom>
          <a:solidFill>
            <a:srgbClr val="EAEAEA">
              <a:alpha val="57647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zh-CN" altLang="en-US" sz="2400" b="1" dirty="0">
                <a:solidFill>
                  <a:schemeClr val="tx2"/>
                </a:solidFill>
              </a:rPr>
              <a:t>产品</a:t>
            </a:r>
            <a:r>
              <a:rPr lang="en-US" altLang="zh-CN" sz="2400" b="1" dirty="0">
                <a:solidFill>
                  <a:schemeClr val="tx2"/>
                </a:solidFill>
              </a:rPr>
              <a:t>/</a:t>
            </a:r>
            <a:r>
              <a:rPr lang="zh-CN" altLang="en-US" sz="2400" b="1" dirty="0">
                <a:solidFill>
                  <a:schemeClr val="tx2"/>
                </a:solidFill>
              </a:rPr>
              <a:t>项目导入流程</a:t>
            </a:r>
          </a:p>
        </p:txBody>
      </p:sp>
      <p:sp>
        <p:nvSpPr>
          <p:cNvPr id="7" name="矩形: 剪去左右顶角 6">
            <a:extLst>
              <a:ext uri="{FF2B5EF4-FFF2-40B4-BE49-F238E27FC236}">
                <a16:creationId xmlns:a16="http://schemas.microsoft.com/office/drawing/2014/main" id="{6F2B0FB9-2FA2-8F50-9F6E-E75E9B979281}"/>
              </a:ext>
            </a:extLst>
          </p:cNvPr>
          <p:cNvSpPr/>
          <p:nvPr/>
        </p:nvSpPr>
        <p:spPr>
          <a:xfrm>
            <a:off x="139190" y="1376279"/>
            <a:ext cx="1801371" cy="4983805"/>
          </a:xfrm>
          <a:prstGeom prst="snip2SameRect">
            <a:avLst>
              <a:gd name="adj1" fmla="val 5896"/>
              <a:gd name="adj2" fmla="val 0"/>
            </a:avLst>
          </a:prstGeom>
          <a:solidFill>
            <a:srgbClr val="EAEAEA">
              <a:alpha val="57647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zh-CN" altLang="en-US" sz="2400" b="1" dirty="0">
                <a:solidFill>
                  <a:schemeClr val="tx2"/>
                </a:solidFill>
              </a:rPr>
              <a:t>算法</a:t>
            </a:r>
          </a:p>
        </p:txBody>
      </p:sp>
      <p:sp>
        <p:nvSpPr>
          <p:cNvPr id="9" name="矩形: 剪去左右顶角 8">
            <a:extLst>
              <a:ext uri="{FF2B5EF4-FFF2-40B4-BE49-F238E27FC236}">
                <a16:creationId xmlns:a16="http://schemas.microsoft.com/office/drawing/2014/main" id="{67E133D7-E469-8309-E0A4-0ED3E5E9ABD5}"/>
              </a:ext>
            </a:extLst>
          </p:cNvPr>
          <p:cNvSpPr/>
          <p:nvPr/>
        </p:nvSpPr>
        <p:spPr>
          <a:xfrm>
            <a:off x="9884092" y="1376279"/>
            <a:ext cx="2168715" cy="4983805"/>
          </a:xfrm>
          <a:prstGeom prst="snip2SameRect">
            <a:avLst>
              <a:gd name="adj1" fmla="val 6979"/>
              <a:gd name="adj2" fmla="val 0"/>
            </a:avLst>
          </a:prstGeom>
          <a:solidFill>
            <a:srgbClr val="EAEAEA">
              <a:alpha val="57647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zh-CN" altLang="en-US" sz="2400" b="1" dirty="0">
                <a:solidFill>
                  <a:schemeClr val="tx2"/>
                </a:solidFill>
              </a:rPr>
              <a:t>可应用领域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E8A75C92-C62B-1EE9-4A97-0A6BEC9BED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3511120"/>
              </p:ext>
            </p:extLst>
          </p:nvPr>
        </p:nvGraphicFramePr>
        <p:xfrm>
          <a:off x="139190" y="1920346"/>
          <a:ext cx="11887200" cy="44360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4805969B-350A-6B5D-A1E1-53F2413D8C0D}"/>
              </a:ext>
            </a:extLst>
          </p:cNvPr>
          <p:cNvSpPr txBox="1"/>
          <p:nvPr/>
        </p:nvSpPr>
        <p:spPr>
          <a:xfrm>
            <a:off x="6707920" y="135467"/>
            <a:ext cx="4244637" cy="107721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600" b="1" dirty="0"/>
              <a:t>图示说明：</a:t>
            </a:r>
            <a:endParaRPr lang="en-US" altLang="zh-CN" sz="1600" b="1" dirty="0"/>
          </a:p>
          <a:p>
            <a:r>
              <a:rPr lang="en-US" altLang="zh-CN" sz="1200" dirty="0">
                <a:solidFill>
                  <a:schemeClr val="accent6">
                    <a:lumMod val="75000"/>
                  </a:schemeClr>
                </a:solidFill>
              </a:rPr>
              <a:t>1</a:t>
            </a:r>
            <a:r>
              <a:rPr lang="zh-CN" altLang="en-US" sz="1200" dirty="0">
                <a:solidFill>
                  <a:schemeClr val="accent6">
                    <a:lumMod val="75000"/>
                  </a:schemeClr>
                </a:solidFill>
              </a:rPr>
              <a:t>）已立项项目</a:t>
            </a:r>
            <a:endParaRPr lang="en-US" altLang="zh-CN" sz="12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）预研项目（有解决方案、合作团队）</a:t>
            </a:r>
            <a:endParaRPr lang="en-US" altLang="zh-CN" sz="1200" dirty="0"/>
          </a:p>
          <a:p>
            <a:r>
              <a:rPr lang="en-US" altLang="zh-CN" sz="1200" dirty="0">
                <a:solidFill>
                  <a:schemeClr val="accent2">
                    <a:lumMod val="75000"/>
                  </a:schemeClr>
                </a:solidFill>
              </a:rPr>
              <a:t>3</a:t>
            </a:r>
            <a:r>
              <a:rPr lang="zh-CN" altLang="en-US" sz="1200" dirty="0">
                <a:solidFill>
                  <a:schemeClr val="accent2">
                    <a:lumMod val="75000"/>
                  </a:schemeClr>
                </a:solidFill>
              </a:rPr>
              <a:t>）预研项目（无解决</a:t>
            </a:r>
            <a:r>
              <a:rPr lang="en-US" altLang="zh-CN" sz="1200" dirty="0">
                <a:solidFill>
                  <a:schemeClr val="accent2">
                    <a:lumMod val="75000"/>
                  </a:schemeClr>
                </a:solidFill>
              </a:rPr>
              <a:t>&amp;</a:t>
            </a:r>
            <a:r>
              <a:rPr lang="zh-CN" altLang="en-US" sz="1200" dirty="0">
                <a:solidFill>
                  <a:schemeClr val="accent2">
                    <a:lumMod val="75000"/>
                  </a:schemeClr>
                </a:solidFill>
              </a:rPr>
              <a:t>合作方案）</a:t>
            </a:r>
            <a:endParaRPr lang="en-US" altLang="zh-CN" sz="12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CN" sz="1200" b="1" dirty="0"/>
              <a:t>4</a:t>
            </a:r>
            <a:r>
              <a:rPr lang="zh-CN" altLang="en-US" sz="1200" b="1" dirty="0"/>
              <a:t>）</a:t>
            </a:r>
            <a:r>
              <a:rPr lang="zh-CN" altLang="en-US" sz="1200" b="1" dirty="0">
                <a:highlight>
                  <a:srgbClr val="FFFF00"/>
                </a:highlight>
              </a:rPr>
              <a:t>标准</a:t>
            </a:r>
            <a:r>
              <a:rPr lang="zh-CN" altLang="en-US" sz="1200" b="1" dirty="0"/>
              <a:t>：统一软</a:t>
            </a:r>
            <a:r>
              <a:rPr lang="en-US" altLang="zh-CN" sz="1200" b="1" dirty="0"/>
              <a:t>(</a:t>
            </a:r>
            <a:r>
              <a:rPr lang="zh-CN" altLang="en-US" sz="1200" b="1" dirty="0"/>
              <a:t>通讯协议</a:t>
            </a:r>
            <a:r>
              <a:rPr lang="en-US" altLang="zh-CN" sz="1200" b="1" dirty="0"/>
              <a:t>)</a:t>
            </a:r>
            <a:r>
              <a:rPr lang="zh-CN" altLang="en-US" sz="1200" b="1" dirty="0"/>
              <a:t>硬</a:t>
            </a:r>
            <a:r>
              <a:rPr lang="en-US" altLang="zh-CN" sz="1200" b="1" dirty="0"/>
              <a:t>(</a:t>
            </a:r>
            <a:r>
              <a:rPr lang="zh-CN" altLang="en-US" sz="1200" b="1" dirty="0"/>
              <a:t>供电</a:t>
            </a:r>
            <a:r>
              <a:rPr lang="en-US" altLang="zh-CN" sz="1200" b="1" dirty="0"/>
              <a:t>&amp;</a:t>
            </a:r>
            <a:r>
              <a:rPr lang="zh-CN" altLang="en-US" sz="1200" b="1" dirty="0"/>
              <a:t>唤醒</a:t>
            </a:r>
            <a:r>
              <a:rPr lang="en-US" altLang="zh-CN" sz="1200" b="1" dirty="0"/>
              <a:t>&amp;</a:t>
            </a:r>
            <a:r>
              <a:rPr lang="zh-CN" altLang="en-US" sz="1200" b="1" dirty="0"/>
              <a:t>连接端口</a:t>
            </a:r>
            <a:r>
              <a:rPr lang="en-US" altLang="zh-CN" sz="1200" b="1" dirty="0"/>
              <a:t>)</a:t>
            </a:r>
            <a:r>
              <a:rPr lang="zh-CN" altLang="en-US" sz="1200" b="1" dirty="0"/>
              <a:t>件接口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370988AD-EE08-6EAA-2710-04751470248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385" y="135467"/>
            <a:ext cx="1083789" cy="1083789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BE5C5304-BCEC-67F3-6465-5BCECF373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281" y="50716"/>
            <a:ext cx="6351147" cy="1325563"/>
          </a:xfrm>
        </p:spPr>
        <p:txBody>
          <a:bodyPr/>
          <a:lstStyle/>
          <a:p>
            <a:r>
              <a:rPr lang="en-US" altLang="zh-CN" b="1" dirty="0"/>
              <a:t>IoT </a:t>
            </a:r>
            <a:r>
              <a:rPr lang="zh-CN" altLang="en-US" b="1" dirty="0"/>
              <a:t>产品开发</a:t>
            </a:r>
            <a:r>
              <a:rPr lang="en-US" altLang="zh-CN" b="1" dirty="0"/>
              <a:t>Roadmap</a:t>
            </a:r>
            <a:endParaRPr lang="zh-CN" altLang="en-US" b="1" dirty="0"/>
          </a:p>
        </p:txBody>
      </p:sp>
      <p:sp>
        <p:nvSpPr>
          <p:cNvPr id="12" name="日期占位符 11">
            <a:extLst>
              <a:ext uri="{FF2B5EF4-FFF2-40B4-BE49-F238E27FC236}">
                <a16:creationId xmlns:a16="http://schemas.microsoft.com/office/drawing/2014/main" id="{27615BA1-97B0-DD5E-3CF5-23CA0B2EE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01FA9CA1-36F6-C2D3-0D7C-C6A26BDA3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0D8ECAE7-502C-59CF-2225-EE86CF4EE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29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 形 12">
            <a:extLst>
              <a:ext uri="{FF2B5EF4-FFF2-40B4-BE49-F238E27FC236}">
                <a16:creationId xmlns:a16="http://schemas.microsoft.com/office/drawing/2014/main" id="{D1C39751-5352-09CD-F057-DC4DC3729BAB}"/>
              </a:ext>
            </a:extLst>
          </p:cNvPr>
          <p:cNvSpPr/>
          <p:nvPr/>
        </p:nvSpPr>
        <p:spPr>
          <a:xfrm rot="5400000">
            <a:off x="2278938" y="1318818"/>
            <a:ext cx="3260244" cy="6141720"/>
          </a:xfrm>
          <a:prstGeom prst="corner">
            <a:avLst>
              <a:gd name="adj1" fmla="val 134730"/>
              <a:gd name="adj2" fmla="val 49241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2C45A0A-7A14-59E2-8142-A27941D93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离</a:t>
            </a:r>
            <a:r>
              <a:rPr lang="en-US" altLang="zh-CN" b="1" dirty="0"/>
              <a:t>(</a:t>
            </a:r>
            <a:r>
              <a:rPr lang="zh-CN" altLang="en-US" b="1" dirty="0"/>
              <a:t>在</a:t>
            </a:r>
            <a:r>
              <a:rPr lang="en-US" altLang="zh-CN" b="1" dirty="0"/>
              <a:t>)</a:t>
            </a:r>
            <a:r>
              <a:rPr lang="zh-CN" altLang="en-US" b="1" dirty="0"/>
              <a:t>线语音控制模组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1C4F29-642A-E28A-CE0B-135F7C90C3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320" y="1690689"/>
            <a:ext cx="4056246" cy="1068867"/>
          </a:xfrm>
        </p:spPr>
        <p:txBody>
          <a:bodyPr/>
          <a:lstStyle/>
          <a:p>
            <a:r>
              <a:rPr lang="en-US" altLang="zh-CN" dirty="0"/>
              <a:t>App</a:t>
            </a:r>
            <a:r>
              <a:rPr lang="zh-CN" altLang="en-US" dirty="0"/>
              <a:t>开发</a:t>
            </a:r>
            <a:endParaRPr lang="en-US" altLang="zh-CN" dirty="0"/>
          </a:p>
          <a:p>
            <a:r>
              <a:rPr lang="zh-CN" altLang="en-US" dirty="0"/>
              <a:t>日语语料训练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65BB7C-2456-BBD2-221C-ECDEBFFAB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A11525-77BB-7C6E-4582-3F1BA2E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9AE7E5-39B3-0B6F-5E9F-79925EA64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BB99909-1793-9647-18BB-68871D99AB42}"/>
              </a:ext>
            </a:extLst>
          </p:cNvPr>
          <p:cNvSpPr/>
          <p:nvPr/>
        </p:nvSpPr>
        <p:spPr>
          <a:xfrm>
            <a:off x="1941845" y="3091252"/>
            <a:ext cx="3171613" cy="280147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altLang="zh-CN" sz="1100" b="1" dirty="0">
                <a:solidFill>
                  <a:schemeClr val="tx1"/>
                </a:solidFill>
              </a:rPr>
              <a:t> </a:t>
            </a:r>
          </a:p>
          <a:p>
            <a:r>
              <a:rPr lang="en-US" altLang="zh-CN" sz="1400" b="1" dirty="0">
                <a:solidFill>
                  <a:schemeClr val="tx1"/>
                </a:solidFill>
              </a:rPr>
              <a:t>SNC8x</a:t>
            </a:r>
            <a:endParaRPr lang="zh-CN" altLang="en-US" sz="1050" b="1" dirty="0">
              <a:solidFill>
                <a:schemeClr val="tx1"/>
              </a:solidFill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88A43ED1-FE02-833B-CFF2-33822ADE1CE7}"/>
              </a:ext>
            </a:extLst>
          </p:cNvPr>
          <p:cNvSpPr/>
          <p:nvPr/>
        </p:nvSpPr>
        <p:spPr>
          <a:xfrm>
            <a:off x="2941871" y="4056797"/>
            <a:ext cx="943311" cy="96917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1100" b="1" dirty="0">
                <a:solidFill>
                  <a:schemeClr val="tx1"/>
                </a:solidFill>
              </a:rPr>
              <a:t>远场拾音</a:t>
            </a:r>
            <a:endParaRPr lang="en-US" altLang="zh-CN" sz="11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100" b="1" dirty="0">
                <a:solidFill>
                  <a:schemeClr val="tx1"/>
                </a:solidFill>
              </a:rPr>
              <a:t>+</a:t>
            </a:r>
          </a:p>
          <a:p>
            <a:pPr algn="ctr"/>
            <a:r>
              <a:rPr lang="zh-CN" altLang="en-US" sz="1100" b="1" dirty="0">
                <a:solidFill>
                  <a:schemeClr val="tx1"/>
                </a:solidFill>
              </a:rPr>
              <a:t>离线语音识别</a:t>
            </a:r>
          </a:p>
        </p:txBody>
      </p:sp>
      <p:cxnSp>
        <p:nvCxnSpPr>
          <p:cNvPr id="19" name="连接符: 肘形 18">
            <a:extLst>
              <a:ext uri="{FF2B5EF4-FFF2-40B4-BE49-F238E27FC236}">
                <a16:creationId xmlns:a16="http://schemas.microsoft.com/office/drawing/2014/main" id="{6E7D40F5-FB9C-6A75-5921-F6B4E439027C}"/>
              </a:ext>
            </a:extLst>
          </p:cNvPr>
          <p:cNvCxnSpPr>
            <a:cxnSpLocks/>
            <a:stCxn id="14" idx="3"/>
            <a:endCxn id="18" idx="2"/>
          </p:cNvCxnSpPr>
          <p:nvPr/>
        </p:nvCxnSpPr>
        <p:spPr>
          <a:xfrm>
            <a:off x="2535081" y="4298887"/>
            <a:ext cx="406790" cy="24250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连接符: 肘形 19">
            <a:extLst>
              <a:ext uri="{FF2B5EF4-FFF2-40B4-BE49-F238E27FC236}">
                <a16:creationId xmlns:a16="http://schemas.microsoft.com/office/drawing/2014/main" id="{E3FB195A-81F7-8BC9-46A3-A8325BB0A51B}"/>
              </a:ext>
            </a:extLst>
          </p:cNvPr>
          <p:cNvCxnSpPr>
            <a:cxnSpLocks/>
            <a:stCxn id="15" idx="3"/>
            <a:endCxn id="18" idx="2"/>
          </p:cNvCxnSpPr>
          <p:nvPr/>
        </p:nvCxnSpPr>
        <p:spPr>
          <a:xfrm flipV="1">
            <a:off x="2535081" y="4541387"/>
            <a:ext cx="406790" cy="23399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940F2D95-B4D0-229B-CB55-5170B46B585A}"/>
              </a:ext>
            </a:extLst>
          </p:cNvPr>
          <p:cNvGrpSpPr/>
          <p:nvPr/>
        </p:nvGrpSpPr>
        <p:grpSpPr>
          <a:xfrm>
            <a:off x="4022887" y="4131869"/>
            <a:ext cx="1090571" cy="771186"/>
            <a:chOff x="4525309" y="4291441"/>
            <a:chExt cx="1090571" cy="771186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31D3A3A-6390-43FB-AD0A-68FCA0F7D0E4}"/>
                </a:ext>
              </a:extLst>
            </p:cNvPr>
            <p:cNvSpPr txBox="1"/>
            <p:nvPr/>
          </p:nvSpPr>
          <p:spPr>
            <a:xfrm>
              <a:off x="4525309" y="4291441"/>
              <a:ext cx="1090571" cy="771186"/>
            </a:xfrm>
            <a:prstGeom prst="rect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txBody>
            <a:bodyPr wrap="square" rtlCol="0" anchor="t" anchorCtr="0">
              <a:noAutofit/>
            </a:bodyPr>
            <a:lstStyle/>
            <a:p>
              <a:r>
                <a:rPr lang="en-US" altLang="zh-CN" sz="1050" dirty="0"/>
                <a:t>I2S</a:t>
              </a:r>
            </a:p>
            <a:p>
              <a:r>
                <a:rPr lang="en-US" altLang="zh-CN" sz="700" dirty="0"/>
                <a:t>(Slaver)</a:t>
              </a:r>
              <a:endParaRPr lang="zh-CN" altLang="en-US" sz="700" dirty="0"/>
            </a:p>
          </p:txBody>
        </p:sp>
        <p:sp>
          <p:nvSpPr>
            <p:cNvPr id="25" name="箭头: 五边形 24">
              <a:extLst>
                <a:ext uri="{FF2B5EF4-FFF2-40B4-BE49-F238E27FC236}">
                  <a16:creationId xmlns:a16="http://schemas.microsoft.com/office/drawing/2014/main" id="{BB879463-CAF7-633F-E3BE-0C98E55F8FF0}"/>
                </a:ext>
              </a:extLst>
            </p:cNvPr>
            <p:cNvSpPr/>
            <p:nvPr/>
          </p:nvSpPr>
          <p:spPr>
            <a:xfrm>
              <a:off x="4940741" y="4884257"/>
              <a:ext cx="673501" cy="144000"/>
            </a:xfrm>
            <a:prstGeom prst="homePlat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>
                  <a:solidFill>
                    <a:schemeClr val="tx1"/>
                  </a:solidFill>
                </a:rPr>
                <a:t>SDO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6" name="箭头: 五边形 25">
              <a:extLst>
                <a:ext uri="{FF2B5EF4-FFF2-40B4-BE49-F238E27FC236}">
                  <a16:creationId xmlns:a16="http://schemas.microsoft.com/office/drawing/2014/main" id="{386761E6-5626-C957-71CD-CB161D1687B9}"/>
                </a:ext>
              </a:extLst>
            </p:cNvPr>
            <p:cNvSpPr/>
            <p:nvPr/>
          </p:nvSpPr>
          <p:spPr>
            <a:xfrm>
              <a:off x="4935657" y="4332591"/>
              <a:ext cx="673501" cy="144000"/>
            </a:xfrm>
            <a:prstGeom prst="homePlat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>
                  <a:solidFill>
                    <a:schemeClr val="tx1"/>
                  </a:solidFill>
                </a:rPr>
                <a:t>LRCK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7" name="箭头: 五边形 26">
              <a:extLst>
                <a:ext uri="{FF2B5EF4-FFF2-40B4-BE49-F238E27FC236}">
                  <a16:creationId xmlns:a16="http://schemas.microsoft.com/office/drawing/2014/main" id="{A165CA67-FA23-6CC3-F35A-7136E0385BB2}"/>
                </a:ext>
              </a:extLst>
            </p:cNvPr>
            <p:cNvSpPr/>
            <p:nvPr/>
          </p:nvSpPr>
          <p:spPr>
            <a:xfrm>
              <a:off x="4935657" y="4517556"/>
              <a:ext cx="673501" cy="144000"/>
            </a:xfrm>
            <a:prstGeom prst="homePlat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>
                  <a:solidFill>
                    <a:schemeClr val="tx1"/>
                  </a:solidFill>
                </a:rPr>
                <a:t>BCK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8" name="箭头: 五边形 27">
              <a:extLst>
                <a:ext uri="{FF2B5EF4-FFF2-40B4-BE49-F238E27FC236}">
                  <a16:creationId xmlns:a16="http://schemas.microsoft.com/office/drawing/2014/main" id="{7095C974-57E5-186B-93D3-BF7017FD5C35}"/>
                </a:ext>
              </a:extLst>
            </p:cNvPr>
            <p:cNvSpPr/>
            <p:nvPr/>
          </p:nvSpPr>
          <p:spPr>
            <a:xfrm>
              <a:off x="4936472" y="4705826"/>
              <a:ext cx="673501" cy="144000"/>
            </a:xfrm>
            <a:prstGeom prst="homePlate">
              <a:avLst/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00" dirty="0">
                  <a:solidFill>
                    <a:schemeClr val="tx1"/>
                  </a:solidFill>
                </a:rPr>
                <a:t>SDI</a:t>
              </a:r>
              <a:endParaRPr lang="zh-CN" altLang="en-US" sz="90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6" name="连接符: 肘形 35">
            <a:extLst>
              <a:ext uri="{FF2B5EF4-FFF2-40B4-BE49-F238E27FC236}">
                <a16:creationId xmlns:a16="http://schemas.microsoft.com/office/drawing/2014/main" id="{3921FCE0-7B7C-2123-646C-2D5804970FAC}"/>
              </a:ext>
            </a:extLst>
          </p:cNvPr>
          <p:cNvCxnSpPr>
            <a:cxnSpLocks/>
            <a:stCxn id="18" idx="4"/>
            <a:endCxn id="25" idx="1"/>
          </p:cNvCxnSpPr>
          <p:nvPr/>
        </p:nvCxnSpPr>
        <p:spPr>
          <a:xfrm rot="5400000" flipH="1" flipV="1">
            <a:off x="3811277" y="4398935"/>
            <a:ext cx="229291" cy="1024792"/>
          </a:xfrm>
          <a:prstGeom prst="bentConnector4">
            <a:avLst>
              <a:gd name="adj1" fmla="val -99699"/>
              <a:gd name="adj2" fmla="val 7301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4" name="组合 153">
            <a:extLst>
              <a:ext uri="{FF2B5EF4-FFF2-40B4-BE49-F238E27FC236}">
                <a16:creationId xmlns:a16="http://schemas.microsoft.com/office/drawing/2014/main" id="{4311CF95-30AD-C203-A3F1-19696F20B47B}"/>
              </a:ext>
            </a:extLst>
          </p:cNvPr>
          <p:cNvGrpSpPr/>
          <p:nvPr/>
        </p:nvGrpSpPr>
        <p:grpSpPr>
          <a:xfrm>
            <a:off x="909320" y="4098832"/>
            <a:ext cx="1625761" cy="876609"/>
            <a:chOff x="593991" y="4142375"/>
            <a:chExt cx="1625761" cy="876609"/>
          </a:xfrm>
        </p:grpSpPr>
        <p:grpSp>
          <p:nvGrpSpPr>
            <p:cNvPr id="79" name="组合 78">
              <a:extLst>
                <a:ext uri="{FF2B5EF4-FFF2-40B4-BE49-F238E27FC236}">
                  <a16:creationId xmlns:a16="http://schemas.microsoft.com/office/drawing/2014/main" id="{0CCBD69D-7744-19BD-AB38-2527D09F91BC}"/>
                </a:ext>
              </a:extLst>
            </p:cNvPr>
            <p:cNvGrpSpPr/>
            <p:nvPr/>
          </p:nvGrpSpPr>
          <p:grpSpPr>
            <a:xfrm>
              <a:off x="969192" y="4142375"/>
              <a:ext cx="1250560" cy="876609"/>
              <a:chOff x="969192" y="4195127"/>
              <a:chExt cx="1250560" cy="876609"/>
            </a:xfrm>
          </p:grpSpPr>
          <p:sp>
            <p:nvSpPr>
              <p:cNvPr id="11" name="文本框 10">
                <a:extLst>
                  <a:ext uri="{FF2B5EF4-FFF2-40B4-BE49-F238E27FC236}">
                    <a16:creationId xmlns:a16="http://schemas.microsoft.com/office/drawing/2014/main" id="{5BD8E56C-AB9A-16A2-8CC4-8BDC882DE979}"/>
                  </a:ext>
                </a:extLst>
              </p:cNvPr>
              <p:cNvSpPr txBox="1"/>
              <p:nvPr/>
            </p:nvSpPr>
            <p:spPr>
              <a:xfrm>
                <a:off x="969192" y="4283501"/>
                <a:ext cx="361031" cy="22659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lIns="36000" tIns="36000" rIns="36000" bIns="36000" rtlCol="0">
                <a:spAutoFit/>
              </a:bodyPr>
              <a:lstStyle/>
              <a:p>
                <a:r>
                  <a:rPr lang="en-US" altLang="zh-CN" sz="1000" dirty="0"/>
                  <a:t>MIC1</a:t>
                </a:r>
                <a:endParaRPr lang="zh-CN" altLang="en-US" sz="1000" dirty="0"/>
              </a:p>
            </p:txBody>
          </p:sp>
          <p:sp>
            <p:nvSpPr>
              <p:cNvPr id="14" name="文本框 13">
                <a:extLst>
                  <a:ext uri="{FF2B5EF4-FFF2-40B4-BE49-F238E27FC236}">
                    <a16:creationId xmlns:a16="http://schemas.microsoft.com/office/drawing/2014/main" id="{8D479F01-49DC-3BC4-E15A-1E525F0D1041}"/>
                  </a:ext>
                </a:extLst>
              </p:cNvPr>
              <p:cNvSpPr txBox="1"/>
              <p:nvPr/>
            </p:nvSpPr>
            <p:spPr>
              <a:xfrm>
                <a:off x="1626514" y="4195127"/>
                <a:ext cx="593238" cy="4001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000" dirty="0"/>
                  <a:t>ADC1/PDM1</a:t>
                </a:r>
                <a:endParaRPr lang="zh-CN" altLang="en-US" sz="1000" dirty="0"/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BA9A989B-2138-5465-76A9-F37B98B1F9EA}"/>
                  </a:ext>
                </a:extLst>
              </p:cNvPr>
              <p:cNvSpPr txBox="1"/>
              <p:nvPr/>
            </p:nvSpPr>
            <p:spPr>
              <a:xfrm>
                <a:off x="1626514" y="4671626"/>
                <a:ext cx="593238" cy="4001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000" dirty="0"/>
                  <a:t>ADC1/PDM1</a:t>
                </a:r>
                <a:endParaRPr lang="zh-CN" altLang="en-US" sz="1000" dirty="0"/>
              </a:p>
            </p:txBody>
          </p:sp>
          <p:cxnSp>
            <p:nvCxnSpPr>
              <p:cNvPr id="16" name="直接箭头连接符 15">
                <a:extLst>
                  <a:ext uri="{FF2B5EF4-FFF2-40B4-BE49-F238E27FC236}">
                    <a16:creationId xmlns:a16="http://schemas.microsoft.com/office/drawing/2014/main" id="{11E1E291-BEB0-1D2F-857A-DEF9D78D67E5}"/>
                  </a:ext>
                </a:extLst>
              </p:cNvPr>
              <p:cNvCxnSpPr>
                <a:cxnSpLocks/>
                <a:stCxn id="11" idx="3"/>
                <a:endCxn id="14" idx="1"/>
              </p:cNvCxnSpPr>
              <p:nvPr/>
            </p:nvCxnSpPr>
            <p:spPr>
              <a:xfrm flipV="1">
                <a:off x="1330223" y="4395182"/>
                <a:ext cx="296291" cy="161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箭头连接符 16">
                <a:extLst>
                  <a:ext uri="{FF2B5EF4-FFF2-40B4-BE49-F238E27FC236}">
                    <a16:creationId xmlns:a16="http://schemas.microsoft.com/office/drawing/2014/main" id="{14FA8273-F0F6-ADE8-23E9-92054C5BB3F5}"/>
                  </a:ext>
                </a:extLst>
              </p:cNvPr>
              <p:cNvCxnSpPr>
                <a:cxnSpLocks/>
                <a:stCxn id="144" idx="3"/>
                <a:endCxn id="15" idx="1"/>
              </p:cNvCxnSpPr>
              <p:nvPr/>
            </p:nvCxnSpPr>
            <p:spPr>
              <a:xfrm flipV="1">
                <a:off x="1329462" y="4871681"/>
                <a:ext cx="297052" cy="1796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34" name="图片 133">
              <a:extLst>
                <a:ext uri="{FF2B5EF4-FFF2-40B4-BE49-F238E27FC236}">
                  <a16:creationId xmlns:a16="http://schemas.microsoft.com/office/drawing/2014/main" id="{5EFF8E78-3FDE-613E-CECA-6F176063F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3991" y="4222797"/>
              <a:ext cx="361031" cy="304026"/>
            </a:xfrm>
            <a:prstGeom prst="rect">
              <a:avLst/>
            </a:prstGeom>
          </p:spPr>
        </p:pic>
        <p:pic>
          <p:nvPicPr>
            <p:cNvPr id="141" name="图片 140">
              <a:extLst>
                <a:ext uri="{FF2B5EF4-FFF2-40B4-BE49-F238E27FC236}">
                  <a16:creationId xmlns:a16="http://schemas.microsoft.com/office/drawing/2014/main" id="{60361E36-E695-51AD-DCB1-8164432B49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2516" y="4666916"/>
              <a:ext cx="361031" cy="304026"/>
            </a:xfrm>
            <a:prstGeom prst="rect">
              <a:avLst/>
            </a:prstGeom>
          </p:spPr>
        </p:pic>
        <p:sp>
          <p:nvSpPr>
            <p:cNvPr id="144" name="文本框 143">
              <a:extLst>
                <a:ext uri="{FF2B5EF4-FFF2-40B4-BE49-F238E27FC236}">
                  <a16:creationId xmlns:a16="http://schemas.microsoft.com/office/drawing/2014/main" id="{E2C8B319-06FA-5D32-7749-E9DC24E1B896}"/>
                </a:ext>
              </a:extLst>
            </p:cNvPr>
            <p:cNvSpPr txBox="1"/>
            <p:nvPr/>
          </p:nvSpPr>
          <p:spPr>
            <a:xfrm>
              <a:off x="968431" y="4707429"/>
              <a:ext cx="361031" cy="22659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lIns="36000" tIns="36000" rIns="36000" bIns="36000" rtlCol="0">
              <a:spAutoFit/>
            </a:bodyPr>
            <a:lstStyle/>
            <a:p>
              <a:r>
                <a:rPr lang="en-US" altLang="zh-CN" sz="1000" dirty="0"/>
                <a:t>MIC2</a:t>
              </a:r>
              <a:endParaRPr lang="zh-CN" altLang="en-US" sz="1000" dirty="0"/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76C490EE-4DF7-F151-F156-3B53BA991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1804" y="456528"/>
            <a:ext cx="3277724" cy="3874739"/>
          </a:xfrm>
          <a:prstGeom prst="rect">
            <a:avLst/>
          </a:prstGeom>
        </p:spPr>
      </p:pic>
      <p:grpSp>
        <p:nvGrpSpPr>
          <p:cNvPr id="34" name="组合 33">
            <a:extLst>
              <a:ext uri="{FF2B5EF4-FFF2-40B4-BE49-F238E27FC236}">
                <a16:creationId xmlns:a16="http://schemas.microsoft.com/office/drawing/2014/main" id="{BA5548C6-70C5-2244-B4E3-1DD2EEA083DC}"/>
              </a:ext>
            </a:extLst>
          </p:cNvPr>
          <p:cNvGrpSpPr/>
          <p:nvPr/>
        </p:nvGrpSpPr>
        <p:grpSpPr>
          <a:xfrm>
            <a:off x="5389431" y="2901346"/>
            <a:ext cx="1413137" cy="1322545"/>
            <a:chOff x="5554514" y="1953782"/>
            <a:chExt cx="1413137" cy="1322545"/>
          </a:xfrm>
        </p:grpSpPr>
        <p:sp>
          <p:nvSpPr>
            <p:cNvPr id="22" name="矩形: 圆角 21">
              <a:extLst>
                <a:ext uri="{FF2B5EF4-FFF2-40B4-BE49-F238E27FC236}">
                  <a16:creationId xmlns:a16="http://schemas.microsoft.com/office/drawing/2014/main" id="{DCDF3B25-7CAA-B989-BF92-02C8246F8B5A}"/>
                </a:ext>
              </a:extLst>
            </p:cNvPr>
            <p:cNvSpPr/>
            <p:nvPr/>
          </p:nvSpPr>
          <p:spPr>
            <a:xfrm>
              <a:off x="5554514" y="1953782"/>
              <a:ext cx="1413137" cy="1322545"/>
            </a:xfrm>
            <a:prstGeom prst="roundRect">
              <a:avLst>
                <a:gd name="adj" fmla="val 0"/>
              </a:avLst>
            </a:prstGeom>
            <a:solidFill>
              <a:schemeClr val="bg1"/>
            </a:solidFill>
            <a:ln w="3175"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36000" tIns="36000" rIns="36000" bIns="36000" rtlCol="0" anchor="ctr"/>
            <a:lstStyle/>
            <a:p>
              <a:pPr marL="72000" algn="r"/>
              <a:r>
                <a:rPr lang="en-US" altLang="zh-CN" sz="1050" b="1" dirty="0" err="1">
                  <a:solidFill>
                    <a:schemeClr val="tx1"/>
                  </a:solidFill>
                </a:rPr>
                <a:t>WiFi</a:t>
              </a:r>
              <a:r>
                <a:rPr lang="en-US" altLang="zh-CN" sz="1050" b="1" dirty="0">
                  <a:solidFill>
                    <a:schemeClr val="tx1"/>
                  </a:solidFill>
                </a:rPr>
                <a:t> </a:t>
              </a:r>
            </a:p>
            <a:p>
              <a:pPr marL="72000" algn="r"/>
              <a:endParaRPr lang="en-US" altLang="zh-CN" sz="1050" b="1" dirty="0">
                <a:solidFill>
                  <a:schemeClr val="tx1"/>
                </a:solidFill>
              </a:endParaRPr>
            </a:p>
            <a:p>
              <a:pPr marL="72000" algn="r"/>
              <a:endParaRPr lang="en-US" altLang="zh-CN" sz="1050" b="1" dirty="0">
                <a:solidFill>
                  <a:schemeClr val="tx1"/>
                </a:solidFill>
              </a:endParaRPr>
            </a:p>
            <a:p>
              <a:pPr marL="72000" algn="r"/>
              <a:endParaRPr lang="en-US" altLang="zh-CN" sz="1050" b="1" dirty="0">
                <a:solidFill>
                  <a:schemeClr val="tx1"/>
                </a:solidFill>
              </a:endParaRPr>
            </a:p>
            <a:p>
              <a:pPr marL="72000" algn="r"/>
              <a:endParaRPr lang="en-US" altLang="zh-CN" sz="1050" b="1" dirty="0">
                <a:solidFill>
                  <a:schemeClr val="tx1"/>
                </a:solidFill>
              </a:endParaRPr>
            </a:p>
            <a:p>
              <a:pPr marL="72000" algn="r"/>
              <a:endParaRPr lang="en-US" altLang="zh-CN" sz="1050" b="1" dirty="0">
                <a:solidFill>
                  <a:schemeClr val="tx1"/>
                </a:solidFill>
              </a:endParaRPr>
            </a:p>
          </p:txBody>
        </p:sp>
        <p:grpSp>
          <p:nvGrpSpPr>
            <p:cNvPr id="151" name="组合 150">
              <a:extLst>
                <a:ext uri="{FF2B5EF4-FFF2-40B4-BE49-F238E27FC236}">
                  <a16:creationId xmlns:a16="http://schemas.microsoft.com/office/drawing/2014/main" id="{215A7A0D-F54F-9080-957D-65C051C0C9ED}"/>
                </a:ext>
              </a:extLst>
            </p:cNvPr>
            <p:cNvGrpSpPr/>
            <p:nvPr/>
          </p:nvGrpSpPr>
          <p:grpSpPr>
            <a:xfrm flipH="1">
              <a:off x="5681404" y="2433057"/>
              <a:ext cx="1125489" cy="771186"/>
              <a:chOff x="6284626" y="3407394"/>
              <a:chExt cx="1125489" cy="771186"/>
            </a:xfrm>
          </p:grpSpPr>
          <p:sp>
            <p:nvSpPr>
              <p:cNvPr id="146" name="文本框 145">
                <a:extLst>
                  <a:ext uri="{FF2B5EF4-FFF2-40B4-BE49-F238E27FC236}">
                    <a16:creationId xmlns:a16="http://schemas.microsoft.com/office/drawing/2014/main" id="{191B63BA-9426-7BE3-F0F0-938BB0DA1008}"/>
                  </a:ext>
                </a:extLst>
              </p:cNvPr>
              <p:cNvSpPr txBox="1"/>
              <p:nvPr/>
            </p:nvSpPr>
            <p:spPr>
              <a:xfrm>
                <a:off x="6284626" y="3407394"/>
                <a:ext cx="1125489" cy="771186"/>
              </a:xfrm>
              <a:prstGeom prst="rect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txBody>
              <a:bodyPr wrap="square" rtlCol="0" anchor="t" anchorCtr="0">
                <a:noAutofit/>
              </a:bodyPr>
              <a:lstStyle/>
              <a:p>
                <a:pPr algn="r"/>
                <a:r>
                  <a:rPr lang="en-US" altLang="zh-CN" sz="1050" dirty="0"/>
                  <a:t>I2S</a:t>
                </a:r>
              </a:p>
              <a:p>
                <a:pPr algn="r"/>
                <a:r>
                  <a:rPr lang="en-US" altLang="zh-CN" sz="700" dirty="0"/>
                  <a:t>(Master)</a:t>
                </a:r>
                <a:endParaRPr lang="zh-CN" altLang="en-US" sz="700" dirty="0"/>
              </a:p>
            </p:txBody>
          </p:sp>
          <p:sp>
            <p:nvSpPr>
              <p:cNvPr id="147" name="箭头: 五边形 146">
                <a:extLst>
                  <a:ext uri="{FF2B5EF4-FFF2-40B4-BE49-F238E27FC236}">
                    <a16:creationId xmlns:a16="http://schemas.microsoft.com/office/drawing/2014/main" id="{BC485C14-6F34-DBC2-2045-CE83875E9747}"/>
                  </a:ext>
                </a:extLst>
              </p:cNvPr>
              <p:cNvSpPr/>
              <p:nvPr/>
            </p:nvSpPr>
            <p:spPr>
              <a:xfrm>
                <a:off x="6734975" y="4000210"/>
                <a:ext cx="673501" cy="144000"/>
              </a:xfrm>
              <a:prstGeom prst="homePlat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>
                    <a:solidFill>
                      <a:schemeClr val="tx1"/>
                    </a:solidFill>
                  </a:rPr>
                  <a:t>SDI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箭头: 五边形 147">
                <a:extLst>
                  <a:ext uri="{FF2B5EF4-FFF2-40B4-BE49-F238E27FC236}">
                    <a16:creationId xmlns:a16="http://schemas.microsoft.com/office/drawing/2014/main" id="{60CD29E1-9915-413A-9B1A-EEF5A6E91ADA}"/>
                  </a:ext>
                </a:extLst>
              </p:cNvPr>
              <p:cNvSpPr/>
              <p:nvPr/>
            </p:nvSpPr>
            <p:spPr>
              <a:xfrm>
                <a:off x="6729891" y="3448544"/>
                <a:ext cx="673501" cy="144000"/>
              </a:xfrm>
              <a:prstGeom prst="homePlat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>
                    <a:solidFill>
                      <a:schemeClr val="tx1"/>
                    </a:solidFill>
                  </a:rPr>
                  <a:t>LRCK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箭头: 五边形 148">
                <a:extLst>
                  <a:ext uri="{FF2B5EF4-FFF2-40B4-BE49-F238E27FC236}">
                    <a16:creationId xmlns:a16="http://schemas.microsoft.com/office/drawing/2014/main" id="{31189B4E-72A5-136E-24D1-FC901E008E08}"/>
                  </a:ext>
                </a:extLst>
              </p:cNvPr>
              <p:cNvSpPr/>
              <p:nvPr/>
            </p:nvSpPr>
            <p:spPr>
              <a:xfrm>
                <a:off x="6729891" y="3633509"/>
                <a:ext cx="673501" cy="144000"/>
              </a:xfrm>
              <a:prstGeom prst="homePlat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>
                    <a:solidFill>
                      <a:schemeClr val="tx1"/>
                    </a:solidFill>
                  </a:rPr>
                  <a:t>BCK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0" name="箭头: 五边形 149">
                <a:extLst>
                  <a:ext uri="{FF2B5EF4-FFF2-40B4-BE49-F238E27FC236}">
                    <a16:creationId xmlns:a16="http://schemas.microsoft.com/office/drawing/2014/main" id="{C4242798-73D9-A0F1-1BC8-AA3316FCBE5A}"/>
                  </a:ext>
                </a:extLst>
              </p:cNvPr>
              <p:cNvSpPr/>
              <p:nvPr/>
            </p:nvSpPr>
            <p:spPr>
              <a:xfrm>
                <a:off x="6730706" y="3821779"/>
                <a:ext cx="673501" cy="144000"/>
              </a:xfrm>
              <a:prstGeom prst="homePlate">
                <a:avLst/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900" dirty="0">
                    <a:solidFill>
                      <a:schemeClr val="tx1"/>
                    </a:solidFill>
                  </a:rPr>
                  <a:t>SDO</a:t>
                </a:r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</p:grpSp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F8AA57E7-0700-7C50-65D2-FA833D1B199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69" t="20942" r="10782" b="20478"/>
            <a:stretch/>
          </p:blipFill>
          <p:spPr bwMode="auto">
            <a:xfrm>
              <a:off x="5718203" y="2054669"/>
              <a:ext cx="401167" cy="2987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2F896B8-B192-1436-0CB8-5A83C805C1B8}"/>
              </a:ext>
            </a:extLst>
          </p:cNvPr>
          <p:cNvGrpSpPr/>
          <p:nvPr/>
        </p:nvGrpSpPr>
        <p:grpSpPr>
          <a:xfrm>
            <a:off x="5406915" y="4575331"/>
            <a:ext cx="1413137" cy="1322545"/>
            <a:chOff x="5345956" y="4592536"/>
            <a:chExt cx="1413137" cy="1322545"/>
          </a:xfrm>
        </p:grpSpPr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B9242859-4C86-3F9A-DC4D-E96CBEAF0396}"/>
                </a:ext>
              </a:extLst>
            </p:cNvPr>
            <p:cNvGrpSpPr/>
            <p:nvPr/>
          </p:nvGrpSpPr>
          <p:grpSpPr>
            <a:xfrm>
              <a:off x="5345956" y="4592536"/>
              <a:ext cx="1413137" cy="1322545"/>
              <a:chOff x="5554514" y="1953782"/>
              <a:chExt cx="1413137" cy="1322545"/>
            </a:xfrm>
          </p:grpSpPr>
          <p:sp>
            <p:nvSpPr>
              <p:cNvPr id="77" name="矩形: 圆角 76">
                <a:extLst>
                  <a:ext uri="{FF2B5EF4-FFF2-40B4-BE49-F238E27FC236}">
                    <a16:creationId xmlns:a16="http://schemas.microsoft.com/office/drawing/2014/main" id="{D517C534-F02E-EBC0-3C17-F6E9EE1951E7}"/>
                  </a:ext>
                </a:extLst>
              </p:cNvPr>
              <p:cNvSpPr/>
              <p:nvPr/>
            </p:nvSpPr>
            <p:spPr>
              <a:xfrm>
                <a:off x="5554514" y="1953782"/>
                <a:ext cx="1413137" cy="1322545"/>
              </a:xfrm>
              <a:prstGeom prst="roundRect">
                <a:avLst>
                  <a:gd name="adj" fmla="val 0"/>
                </a:avLst>
              </a:prstGeom>
              <a:solidFill>
                <a:schemeClr val="bg1"/>
              </a:solidFill>
              <a:ln w="3175">
                <a:solidFill>
                  <a:schemeClr val="tx1"/>
                </a:solidFill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lIns="36000" tIns="36000" rIns="36000" bIns="36000" rtlCol="0" anchor="ctr"/>
              <a:lstStyle/>
              <a:p>
                <a:pPr marL="72000" algn="r"/>
                <a:r>
                  <a:rPr lang="en-US" altLang="zh-CN" sz="1050" b="1" dirty="0">
                    <a:solidFill>
                      <a:schemeClr val="tx1"/>
                    </a:solidFill>
                  </a:rPr>
                  <a:t>Bluetooth Mesh </a:t>
                </a:r>
              </a:p>
              <a:p>
                <a:pPr marL="72000" algn="r"/>
                <a:endParaRPr lang="en-US" altLang="zh-CN" sz="1050" b="1" dirty="0">
                  <a:solidFill>
                    <a:schemeClr val="tx1"/>
                  </a:solidFill>
                </a:endParaRPr>
              </a:p>
              <a:p>
                <a:pPr marL="72000" algn="r"/>
                <a:endParaRPr lang="en-US" altLang="zh-CN" sz="1050" b="1" dirty="0">
                  <a:solidFill>
                    <a:schemeClr val="tx1"/>
                  </a:solidFill>
                </a:endParaRPr>
              </a:p>
              <a:p>
                <a:pPr marL="72000" algn="r"/>
                <a:endParaRPr lang="en-US" altLang="zh-CN" sz="1050" b="1" dirty="0">
                  <a:solidFill>
                    <a:schemeClr val="tx1"/>
                  </a:solidFill>
                </a:endParaRPr>
              </a:p>
              <a:p>
                <a:pPr marL="72000" algn="r"/>
                <a:endParaRPr lang="en-US" altLang="zh-CN" sz="1050" b="1" dirty="0">
                  <a:solidFill>
                    <a:schemeClr val="tx1"/>
                  </a:solidFill>
                </a:endParaRPr>
              </a:p>
              <a:p>
                <a:pPr marL="72000" algn="r"/>
                <a:endParaRPr lang="en-US" altLang="zh-CN" sz="1050" b="1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78" name="组合 77">
                <a:extLst>
                  <a:ext uri="{FF2B5EF4-FFF2-40B4-BE49-F238E27FC236}">
                    <a16:creationId xmlns:a16="http://schemas.microsoft.com/office/drawing/2014/main" id="{1A8C3395-C5A8-8A00-8C68-1282B88046CB}"/>
                  </a:ext>
                </a:extLst>
              </p:cNvPr>
              <p:cNvGrpSpPr/>
              <p:nvPr/>
            </p:nvGrpSpPr>
            <p:grpSpPr>
              <a:xfrm flipH="1">
                <a:off x="5681404" y="2433057"/>
                <a:ext cx="1125489" cy="771186"/>
                <a:chOff x="6284626" y="3407394"/>
                <a:chExt cx="1125489" cy="771186"/>
              </a:xfrm>
            </p:grpSpPr>
            <p:sp>
              <p:nvSpPr>
                <p:cNvPr id="81" name="文本框 80">
                  <a:extLst>
                    <a:ext uri="{FF2B5EF4-FFF2-40B4-BE49-F238E27FC236}">
                      <a16:creationId xmlns:a16="http://schemas.microsoft.com/office/drawing/2014/main" id="{A6F6C1ED-BDA9-F457-999A-BF4D941CD1B5}"/>
                    </a:ext>
                  </a:extLst>
                </p:cNvPr>
                <p:cNvSpPr txBox="1"/>
                <p:nvPr/>
              </p:nvSpPr>
              <p:spPr>
                <a:xfrm>
                  <a:off x="6284626" y="3407394"/>
                  <a:ext cx="1125489" cy="771186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txBody>
                <a:bodyPr wrap="square" rtlCol="0" anchor="t" anchorCtr="0">
                  <a:noAutofit/>
                </a:bodyPr>
                <a:lstStyle/>
                <a:p>
                  <a:pPr algn="r"/>
                  <a:r>
                    <a:rPr lang="en-US" altLang="zh-CN" sz="1050" dirty="0"/>
                    <a:t>I2S</a:t>
                  </a:r>
                </a:p>
                <a:p>
                  <a:pPr algn="r"/>
                  <a:r>
                    <a:rPr lang="en-US" altLang="zh-CN" sz="700" dirty="0"/>
                    <a:t>(Master)</a:t>
                  </a:r>
                  <a:endParaRPr lang="zh-CN" altLang="en-US" sz="700" dirty="0"/>
                </a:p>
              </p:txBody>
            </p:sp>
            <p:sp>
              <p:nvSpPr>
                <p:cNvPr id="82" name="箭头: 五边形 81">
                  <a:extLst>
                    <a:ext uri="{FF2B5EF4-FFF2-40B4-BE49-F238E27FC236}">
                      <a16:creationId xmlns:a16="http://schemas.microsoft.com/office/drawing/2014/main" id="{583FF5AF-32A5-8F31-20DD-90C267CF6027}"/>
                    </a:ext>
                  </a:extLst>
                </p:cNvPr>
                <p:cNvSpPr/>
                <p:nvPr/>
              </p:nvSpPr>
              <p:spPr>
                <a:xfrm>
                  <a:off x="6734975" y="4000210"/>
                  <a:ext cx="673501" cy="144000"/>
                </a:xfrm>
                <a:prstGeom prst="homePlat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>
                      <a:solidFill>
                        <a:schemeClr val="tx1"/>
                      </a:solidFill>
                    </a:rPr>
                    <a:t>SDI</a:t>
                  </a:r>
                  <a:endParaRPr lang="zh-CN" altLang="en-US" sz="9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3" name="箭头: 五边形 82">
                  <a:extLst>
                    <a:ext uri="{FF2B5EF4-FFF2-40B4-BE49-F238E27FC236}">
                      <a16:creationId xmlns:a16="http://schemas.microsoft.com/office/drawing/2014/main" id="{5B00AD8E-B5F4-D51E-2C4A-753A98DF8F7A}"/>
                    </a:ext>
                  </a:extLst>
                </p:cNvPr>
                <p:cNvSpPr/>
                <p:nvPr/>
              </p:nvSpPr>
              <p:spPr>
                <a:xfrm>
                  <a:off x="6729891" y="3448544"/>
                  <a:ext cx="673501" cy="144000"/>
                </a:xfrm>
                <a:prstGeom prst="homePlat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>
                      <a:solidFill>
                        <a:schemeClr val="tx1"/>
                      </a:solidFill>
                    </a:rPr>
                    <a:t>LRCK</a:t>
                  </a:r>
                  <a:endParaRPr lang="zh-CN" altLang="en-US" sz="9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4" name="箭头: 五边形 83">
                  <a:extLst>
                    <a:ext uri="{FF2B5EF4-FFF2-40B4-BE49-F238E27FC236}">
                      <a16:creationId xmlns:a16="http://schemas.microsoft.com/office/drawing/2014/main" id="{4FC648A5-B308-D244-5334-8F0F1C27FE3A}"/>
                    </a:ext>
                  </a:extLst>
                </p:cNvPr>
                <p:cNvSpPr/>
                <p:nvPr/>
              </p:nvSpPr>
              <p:spPr>
                <a:xfrm>
                  <a:off x="6729891" y="3633509"/>
                  <a:ext cx="673501" cy="144000"/>
                </a:xfrm>
                <a:prstGeom prst="homePlat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>
                      <a:solidFill>
                        <a:schemeClr val="tx1"/>
                      </a:solidFill>
                    </a:rPr>
                    <a:t>BCK</a:t>
                  </a:r>
                  <a:endParaRPr lang="zh-CN" altLang="en-US" sz="9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85" name="箭头: 五边形 84">
                  <a:extLst>
                    <a:ext uri="{FF2B5EF4-FFF2-40B4-BE49-F238E27FC236}">
                      <a16:creationId xmlns:a16="http://schemas.microsoft.com/office/drawing/2014/main" id="{39B1C2EB-4609-80E1-9988-6B6D0D4A45D1}"/>
                    </a:ext>
                  </a:extLst>
                </p:cNvPr>
                <p:cNvSpPr/>
                <p:nvPr/>
              </p:nvSpPr>
              <p:spPr>
                <a:xfrm>
                  <a:off x="6730706" y="3821779"/>
                  <a:ext cx="673501" cy="144000"/>
                </a:xfrm>
                <a:prstGeom prst="homePlate">
                  <a:avLst/>
                </a:prstGeom>
                <a:solidFill>
                  <a:schemeClr val="bg1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sz="900" dirty="0">
                      <a:solidFill>
                        <a:schemeClr val="tx1"/>
                      </a:solidFill>
                    </a:rPr>
                    <a:t>SDO</a:t>
                  </a:r>
                  <a:endParaRPr lang="zh-CN" altLang="en-US" sz="900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pic>
          <p:nvPicPr>
            <p:cNvPr id="86" name="Picture 4" descr="蓝牙图标素材免费下载 - 觅知网">
              <a:extLst>
                <a:ext uri="{FF2B5EF4-FFF2-40B4-BE49-F238E27FC236}">
                  <a16:creationId xmlns:a16="http://schemas.microsoft.com/office/drawing/2014/main" id="{0F7C2596-C392-2206-B210-EF6EA6F47B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1820" y="4623373"/>
              <a:ext cx="328408" cy="4105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36092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1E2B0B-D4E3-F0C1-04AB-70B263A8D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IoT</a:t>
            </a:r>
            <a:r>
              <a:rPr lang="zh-CN" altLang="en-US" b="1" dirty="0"/>
              <a:t>智能家居私有协议 </a:t>
            </a:r>
            <a:r>
              <a:rPr lang="en-US" altLang="zh-CN" b="1" dirty="0"/>
              <a:t>— </a:t>
            </a:r>
            <a:r>
              <a:rPr lang="zh-CN" altLang="en-US" b="1" dirty="0"/>
              <a:t>智能面板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060EDF-69B7-0D4D-F9FE-2325FC4E7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19B209-4ACE-23E0-F181-AF3F3A668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768655-6F3E-A246-82CE-FA3C8227D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1026" name="Picture 2" descr="智屏A8惊艳上市 这一次将颠覆行业认知-深圳艾特智能家居">
            <a:extLst>
              <a:ext uri="{FF2B5EF4-FFF2-40B4-BE49-F238E27FC236}">
                <a16:creationId xmlns:a16="http://schemas.microsoft.com/office/drawing/2014/main" id="{564B220C-A34A-A898-0ECB-F6D60B827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762261"/>
            <a:ext cx="5214450" cy="232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智屏A8惊艳上市 这一次将颠覆行业认知">
            <a:extLst>
              <a:ext uri="{FF2B5EF4-FFF2-40B4-BE49-F238E27FC236}">
                <a16:creationId xmlns:a16="http://schemas.microsoft.com/office/drawing/2014/main" id="{D5E016F9-87C5-6EB3-162B-B37DD4CB686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084322"/>
            <a:ext cx="4572000" cy="203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智屏A8惊艳上市 这一次将颠覆行业认知">
            <a:extLst>
              <a:ext uri="{FF2B5EF4-FFF2-40B4-BE49-F238E27FC236}">
                <a16:creationId xmlns:a16="http://schemas.microsoft.com/office/drawing/2014/main" id="{64D77091-B94D-B1FC-7EF7-8B5CCCD37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211426"/>
            <a:ext cx="4572000" cy="2269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7350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861BE3-EF17-A867-CD57-E4D953D51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1558A7-8CCA-72FB-E596-5E43EA65B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b="0" i="0" dirty="0">
                <a:solidFill>
                  <a:srgbClr val="343434"/>
                </a:solidFill>
                <a:effectLst/>
                <a:latin typeface="Times New Roman" panose="02020603050405020304" pitchFamily="18" charset="0"/>
              </a:rPr>
              <a:t>深圳市艾特智能科技有限公司</a:t>
            </a:r>
            <a:r>
              <a:rPr lang="en-US" altLang="zh-CN" b="0" i="0" dirty="0">
                <a:solidFill>
                  <a:srgbClr val="343434"/>
                </a:solidFill>
                <a:effectLst/>
                <a:latin typeface="Times New Roman" panose="02020603050405020304" pitchFamily="18" charset="0"/>
              </a:rPr>
              <a:t>:</a:t>
            </a:r>
            <a:r>
              <a:rPr lang="zh-CN" altLang="en-US" b="1" i="0" dirty="0">
                <a:solidFill>
                  <a:srgbClr val="343434"/>
                </a:solidFill>
                <a:effectLst/>
                <a:latin typeface="Times New Roman" panose="02020603050405020304" pitchFamily="18" charset="0"/>
              </a:rPr>
              <a:t>智屏</a:t>
            </a:r>
            <a:r>
              <a:rPr lang="en-US" altLang="zh-CN" b="1" i="0" dirty="0">
                <a:solidFill>
                  <a:srgbClr val="343434"/>
                </a:solidFill>
                <a:effectLst/>
                <a:latin typeface="Times New Roman" panose="02020603050405020304" pitchFamily="18" charset="0"/>
              </a:rPr>
              <a:t>A8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1F6869-3D61-0417-A2FA-CB927014C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4B5241-1914-6F79-0FE0-ECAEAA1EC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9DCD8F-90D8-C072-FA57-A4952287B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88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6257C5-C534-7367-4955-1FAAFBEED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17A4E3-1C07-C953-1F57-4B46D6FA2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7571" cy="4351338"/>
          </a:xfrm>
        </p:spPr>
        <p:txBody>
          <a:bodyPr/>
          <a:lstStyle/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艾特智能家居联合科大讯飞发布“鎏金”智能语音面板</a:t>
            </a: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59A6E1-7CBA-8B91-D281-C731ED832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59B0C78-C795-6620-FCFB-3DE6F9960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EA0F11-40D3-8829-9A1B-3019187F7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3074" name="Picture 2" descr="艾特智能家居联合科大讯飞发布“鎏金”智能语音面板">
            <a:extLst>
              <a:ext uri="{FF2B5EF4-FFF2-40B4-BE49-F238E27FC236}">
                <a16:creationId xmlns:a16="http://schemas.microsoft.com/office/drawing/2014/main" id="{63734E73-1A8F-8FC0-F6DF-528BCB2CF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5667" y="1690688"/>
            <a:ext cx="2478133" cy="152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386B9EA-C877-AE32-A4FA-DAB43CEEF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5667" y="3218341"/>
            <a:ext cx="2478134" cy="142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206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34010B-5AC9-E262-2122-2B58DD9BE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IoT</a:t>
            </a:r>
            <a:r>
              <a:rPr lang="zh-CN" altLang="en-US" b="1" dirty="0"/>
              <a:t>智能家居品牌生态 </a:t>
            </a:r>
            <a:r>
              <a:rPr lang="en-US" altLang="zh-CN" b="1" dirty="0"/>
              <a:t>— </a:t>
            </a:r>
            <a:r>
              <a:rPr lang="zh-CN" altLang="en-US" b="1" dirty="0"/>
              <a:t>亚马逊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8F099A-8E60-F6DD-A160-89096B737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Works with Alexa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，六大产品属性分类</a:t>
            </a:r>
            <a:endParaRPr lang="en-US" altLang="zh-CN" b="0" i="0" dirty="0">
              <a:solidFill>
                <a:srgbClr val="666666"/>
              </a:solidFill>
              <a:effectLst/>
              <a:latin typeface="Open Sans" panose="020B0606030504020204" pitchFamily="34" charset="0"/>
            </a:endParaRPr>
          </a:p>
          <a:p>
            <a:pPr lvl="1"/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泳池草坪周边类产品</a:t>
            </a:r>
            <a:endParaRPr lang="en-US" altLang="zh-CN" dirty="0">
              <a:solidFill>
                <a:srgbClr val="666666"/>
              </a:solidFill>
              <a:latin typeface="Open Sans" panose="020B0606030504020204" pitchFamily="34" charset="0"/>
            </a:endParaRPr>
          </a:p>
          <a:p>
            <a:pPr lvl="1"/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客厅用周边产品</a:t>
            </a:r>
            <a:endParaRPr lang="en-US" altLang="zh-CN" b="0" i="0" dirty="0">
              <a:solidFill>
                <a:srgbClr val="666666"/>
              </a:solidFill>
              <a:effectLst/>
              <a:latin typeface="Open Sans" panose="020B0606030504020204" pitchFamily="34" charset="0"/>
            </a:endParaRPr>
          </a:p>
          <a:p>
            <a:pPr lvl="2"/>
            <a:r>
              <a:rPr lang="zh-CN" altLang="en-US" dirty="0">
                <a:solidFill>
                  <a:srgbClr val="666666"/>
                </a:solidFill>
                <a:latin typeface="Open Sans" panose="020B0606030504020204" pitchFamily="34" charset="0"/>
              </a:rPr>
              <a:t>已接入国际品牌：</a:t>
            </a:r>
            <a:r>
              <a:rPr lang="en-US" altLang="zh-CN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Honeywell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、</a:t>
            </a:r>
            <a:r>
              <a:rPr lang="en-US" altLang="zh-CN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Samsung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、</a:t>
            </a:r>
            <a:r>
              <a:rPr lang="en-US" altLang="zh-CN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PHILIPS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、</a:t>
            </a:r>
            <a:r>
              <a:rPr lang="en-US" altLang="zh-CN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TP-Link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、</a:t>
            </a:r>
            <a:r>
              <a:rPr lang="en-US" altLang="zh-CN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Logitech</a:t>
            </a:r>
          </a:p>
          <a:p>
            <a:pPr lvl="2"/>
            <a:r>
              <a:rPr lang="zh-CN" altLang="en-US" dirty="0">
                <a:solidFill>
                  <a:srgbClr val="666666"/>
                </a:solidFill>
                <a:latin typeface="Open Sans" panose="020B0606030504020204" pitchFamily="34" charset="0"/>
              </a:rPr>
              <a:t>已接入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美国本土新兴智能硬件品牌：</a:t>
            </a:r>
            <a:r>
              <a:rPr lang="en-US" altLang="zh-CN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NEST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、</a:t>
            </a:r>
            <a:r>
              <a:rPr lang="en-US" altLang="zh-CN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Ecobee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、</a:t>
            </a:r>
            <a:r>
              <a:rPr lang="en-US" altLang="zh-CN" b="0" i="0" dirty="0" err="1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iDevices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、</a:t>
            </a:r>
            <a:r>
              <a:rPr lang="en-US" altLang="zh-CN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Kuna</a:t>
            </a:r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等</a:t>
            </a:r>
            <a:endParaRPr lang="en-US" altLang="zh-CN" b="0" i="0" dirty="0">
              <a:solidFill>
                <a:srgbClr val="666666"/>
              </a:solidFill>
              <a:effectLst/>
              <a:latin typeface="Open Sans" panose="020B0606030504020204" pitchFamily="34" charset="0"/>
            </a:endParaRPr>
          </a:p>
          <a:p>
            <a:pPr lvl="1"/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厨房用周边产品</a:t>
            </a:r>
            <a:endParaRPr lang="en-US" altLang="zh-CN" dirty="0">
              <a:solidFill>
                <a:srgbClr val="666666"/>
              </a:solidFill>
              <a:latin typeface="Open Sans" panose="020B0606030504020204" pitchFamily="34" charset="0"/>
            </a:endParaRPr>
          </a:p>
          <a:p>
            <a:pPr lvl="1"/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家庭系统集成类产品</a:t>
            </a:r>
            <a:endParaRPr lang="en-US" altLang="zh-CN" b="0" i="0" dirty="0">
              <a:solidFill>
                <a:srgbClr val="666666"/>
              </a:solidFill>
              <a:effectLst/>
              <a:latin typeface="Open Sans" panose="020B0606030504020204" pitchFamily="34" charset="0"/>
            </a:endParaRPr>
          </a:p>
          <a:p>
            <a:pPr lvl="1"/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卧室用周边产品</a:t>
            </a:r>
            <a:endParaRPr lang="en-US" altLang="zh-CN" dirty="0">
              <a:solidFill>
                <a:srgbClr val="666666"/>
              </a:solidFill>
              <a:latin typeface="Open Sans" panose="020B0606030504020204" pitchFamily="34" charset="0"/>
            </a:endParaRPr>
          </a:p>
          <a:p>
            <a:pPr lvl="1"/>
            <a:r>
              <a:rPr lang="zh-CN" altLang="en-US" b="0" i="0" dirty="0">
                <a:solidFill>
                  <a:srgbClr val="666666"/>
                </a:solidFill>
                <a:effectLst/>
                <a:latin typeface="Open Sans" panose="020B0606030504020204" pitchFamily="34" charset="0"/>
              </a:rPr>
              <a:t>儿童房周边产品</a:t>
            </a:r>
            <a:endParaRPr lang="en-US" altLang="zh-CN" b="0" i="0" dirty="0">
              <a:solidFill>
                <a:srgbClr val="666666"/>
              </a:solidFill>
              <a:effectLst/>
              <a:latin typeface="Open Sans" panose="020B0606030504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11D415-ED5D-5584-5D34-0683F49DD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53B38F-5B00-D816-9079-5270DBBBD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75C826-23BD-4A93-36CE-1440CC4F3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4948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446552-E911-F227-FC5E-8B97CBF7D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标准模组软硬件设计规格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FD68E2-7E53-FFBC-E8C7-93EE4CE0A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2023/3/28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FFEAA8-BF7B-CCDA-BD71-40360763C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Soundec confidential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D62147-8E7A-A8F7-377D-46414019C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94DD9-19E9-4AB5-81F1-0924461723A7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97A0899A-7D30-A6C7-789D-379EF76CB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13773" cy="4351338"/>
          </a:xfrm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AC11C11-B6C4-76B9-2F4C-F86877A3D90F}"/>
              </a:ext>
            </a:extLst>
          </p:cNvPr>
          <p:cNvGrpSpPr/>
          <p:nvPr/>
        </p:nvGrpSpPr>
        <p:grpSpPr>
          <a:xfrm>
            <a:off x="7071791" y="1094332"/>
            <a:ext cx="4063155" cy="5262018"/>
            <a:chOff x="7079812" y="914945"/>
            <a:chExt cx="4063155" cy="5262018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63D5786C-5F87-56E4-A5CA-6B11530731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79812" y="2588128"/>
              <a:ext cx="4063155" cy="3588835"/>
            </a:xfrm>
            <a:prstGeom prst="rect">
              <a:avLst/>
            </a:prstGeom>
          </p:spPr>
        </p:pic>
        <p:graphicFrame>
          <p:nvGraphicFramePr>
            <p:cNvPr id="9" name="对象 8">
              <a:extLst>
                <a:ext uri="{FF2B5EF4-FFF2-40B4-BE49-F238E27FC236}">
                  <a16:creationId xmlns:a16="http://schemas.microsoft.com/office/drawing/2014/main" id="{7EE42442-029D-1DB0-E33E-26FACC1CF542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72893712"/>
                </p:ext>
              </p:extLst>
            </p:nvPr>
          </p:nvGraphicFramePr>
          <p:xfrm>
            <a:off x="8938439" y="914945"/>
            <a:ext cx="2103564" cy="226954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Document" r:id="rId3" imgW="5263993" imgH="5689333" progId="Word.Document.12">
                    <p:embed/>
                  </p:oleObj>
                </mc:Choice>
                <mc:Fallback>
                  <p:oleObj name="Document" r:id="rId3" imgW="5263993" imgH="5689333" progId="Word.Documen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8938439" y="914945"/>
                          <a:ext cx="2103564" cy="226954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666142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4042</TotalTime>
  <Words>550</Words>
  <Application>Microsoft Office PowerPoint</Application>
  <PresentationFormat>宽屏</PresentationFormat>
  <Paragraphs>140</Paragraphs>
  <Slides>10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等线 Light</vt:lpstr>
      <vt:lpstr>Microsoft YaHei</vt:lpstr>
      <vt:lpstr>Arial</vt:lpstr>
      <vt:lpstr>Open Sans</vt:lpstr>
      <vt:lpstr>Times New Roman</vt:lpstr>
      <vt:lpstr>Office 主题​​</vt:lpstr>
      <vt:lpstr>Document</vt:lpstr>
      <vt:lpstr>PowerPoint 演示文稿</vt:lpstr>
      <vt:lpstr>2023 年中国 AIoT 产业全景图谱报告(智次方)</vt:lpstr>
      <vt:lpstr>IoT 产品开发Roadmap</vt:lpstr>
      <vt:lpstr>离(在)线语音控制模组</vt:lpstr>
      <vt:lpstr>IoT智能家居私有协议 — 智能面板</vt:lpstr>
      <vt:lpstr>PowerPoint 演示文稿</vt:lpstr>
      <vt:lpstr>PowerPoint 演示文稿</vt:lpstr>
      <vt:lpstr>IoT智能家居品牌生态 — 亚马逊</vt:lpstr>
      <vt:lpstr>标准模组软硬件设计规格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Bai Rong</dc:creator>
  <cp:lastModifiedBy>Bai Rong</cp:lastModifiedBy>
  <cp:revision>179</cp:revision>
  <dcterms:created xsi:type="dcterms:W3CDTF">2023-03-28T06:15:32Z</dcterms:created>
  <dcterms:modified xsi:type="dcterms:W3CDTF">2023-04-14T10:39:46Z</dcterms:modified>
</cp:coreProperties>
</file>

<file path=docProps/thumbnail.jpeg>
</file>